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72" r:id="rId2"/>
    <p:sldId id="473" r:id="rId3"/>
    <p:sldId id="505" r:id="rId4"/>
  </p:sldIdLst>
  <p:sldSz cx="9144000" cy="6858000" type="screen4x3"/>
  <p:notesSz cx="9296400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90" userDrawn="1">
          <p15:clr>
            <a:srgbClr val="A4A3A4"/>
          </p15:clr>
        </p15:guide>
        <p15:guide id="2" pos="113" userDrawn="1">
          <p15:clr>
            <a:srgbClr val="A4A3A4"/>
          </p15:clr>
        </p15:guide>
        <p15:guide id="3" orient="horz" pos="4201" userDrawn="1">
          <p15:clr>
            <a:srgbClr val="A4A3A4"/>
          </p15:clr>
        </p15:guide>
        <p15:guide id="4" pos="5647" userDrawn="1">
          <p15:clr>
            <a:srgbClr val="A4A3A4"/>
          </p15:clr>
        </p15:guide>
        <p15:guide id="5" orient="horz" pos="2432" userDrawn="1">
          <p15:clr>
            <a:srgbClr val="A4A3A4"/>
          </p15:clr>
        </p15:guide>
        <p15:guide id="6" pos="2699" userDrawn="1">
          <p15:clr>
            <a:srgbClr val="A4A3A4"/>
          </p15:clr>
        </p15:guide>
        <p15:guide id="7" pos="2880" userDrawn="1">
          <p15:clr>
            <a:srgbClr val="A4A3A4"/>
          </p15:clr>
        </p15:guide>
        <p15:guide id="8" orient="horz" pos="2659" userDrawn="1">
          <p15:clr>
            <a:srgbClr val="A4A3A4"/>
          </p15:clr>
        </p15:guide>
        <p15:guide id="9" orient="horz" pos="4065" userDrawn="1">
          <p15:clr>
            <a:srgbClr val="A4A3A4"/>
          </p15:clr>
        </p15:guide>
        <p15:guide id="10" pos="476" userDrawn="1">
          <p15:clr>
            <a:srgbClr val="A4A3A4"/>
          </p15:clr>
        </p15:guide>
        <p15:guide id="11" pos="5284" userDrawn="1">
          <p15:clr>
            <a:srgbClr val="A4A3A4"/>
          </p15:clr>
        </p15:guide>
        <p15:guide id="12" orient="horz" pos="1344" userDrawn="1">
          <p15:clr>
            <a:srgbClr val="A4A3A4"/>
          </p15:clr>
        </p15:guide>
        <p15:guide id="13" orient="horz" pos="1979" userDrawn="1">
          <p15:clr>
            <a:srgbClr val="A4A3A4"/>
          </p15:clr>
        </p15:guide>
        <p15:guide id="14" orient="horz" pos="391" userDrawn="1">
          <p15:clr>
            <a:srgbClr val="A4A3A4"/>
          </p15:clr>
        </p15:guide>
        <p15:guide id="15" pos="10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7ABC32"/>
    <a:srgbClr val="CEB696"/>
    <a:srgbClr val="E4D7C6"/>
    <a:srgbClr val="9D2449"/>
    <a:srgbClr val="CCFFCC"/>
    <a:srgbClr val="FFCA7D"/>
    <a:srgbClr val="239608"/>
    <a:srgbClr val="FFFFCC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Estilo medio 4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46F890A9-2807-4EBB-B81D-B2AA78EC7F39}" styleName="Estilo oscuro 2 - Énfasis 5/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Estilo medio 3 - 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5BE263C-DBD7-4A20-BB59-AAB30ACAA65A}" styleName="Estilo medio 3 - 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21" autoAdjust="0"/>
    <p:restoredTop sz="91254" autoAdjust="0"/>
  </p:normalViewPr>
  <p:slideViewPr>
    <p:cSldViewPr snapToGrid="0">
      <p:cViewPr varScale="1">
        <p:scale>
          <a:sx n="103" d="100"/>
          <a:sy n="103" d="100"/>
        </p:scale>
        <p:origin x="2082" y="102"/>
      </p:cViewPr>
      <p:guideLst>
        <p:guide orient="horz" pos="890"/>
        <p:guide pos="113"/>
        <p:guide orient="horz" pos="4201"/>
        <p:guide pos="5647"/>
        <p:guide orient="horz" pos="2432"/>
        <p:guide pos="2699"/>
        <p:guide pos="2880"/>
        <p:guide orient="horz" pos="2659"/>
        <p:guide orient="horz" pos="4065"/>
        <p:guide pos="476"/>
        <p:guide pos="5284"/>
        <p:guide orient="horz" pos="1344"/>
        <p:guide orient="horz" pos="1979"/>
        <p:guide orient="horz" pos="391"/>
        <p:guide pos="10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4028440" cy="351737"/>
          </a:xfrm>
          <a:prstGeom prst="rect">
            <a:avLst/>
          </a:prstGeom>
        </p:spPr>
        <p:txBody>
          <a:bodyPr vert="horz" lIns="93168" tIns="46584" rIns="93168" bIns="46584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5265811" y="4"/>
            <a:ext cx="4028440" cy="351737"/>
          </a:xfrm>
          <a:prstGeom prst="rect">
            <a:avLst/>
          </a:prstGeom>
        </p:spPr>
        <p:txBody>
          <a:bodyPr vert="horz" lIns="93168" tIns="46584" rIns="93168" bIns="46584" rtlCol="0"/>
          <a:lstStyle>
            <a:lvl1pPr algn="r">
              <a:defRPr sz="1200"/>
            </a:lvl1pPr>
          </a:lstStyle>
          <a:p>
            <a:fld id="{90E37637-6822-499D-86CA-0DF4C5BED088}" type="datetimeFigureOut">
              <a:rPr lang="es-MX" smtClean="0"/>
              <a:t>07/05/2024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6658665"/>
            <a:ext cx="4028440" cy="351736"/>
          </a:xfrm>
          <a:prstGeom prst="rect">
            <a:avLst/>
          </a:prstGeom>
        </p:spPr>
        <p:txBody>
          <a:bodyPr vert="horz" lIns="93168" tIns="46584" rIns="93168" bIns="46584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5265811" y="6658665"/>
            <a:ext cx="4028440" cy="351736"/>
          </a:xfrm>
          <a:prstGeom prst="rect">
            <a:avLst/>
          </a:prstGeom>
        </p:spPr>
        <p:txBody>
          <a:bodyPr vert="horz" lIns="93168" tIns="46584" rIns="93168" bIns="46584" rtlCol="0" anchor="b"/>
          <a:lstStyle>
            <a:lvl1pPr algn="r">
              <a:defRPr sz="1200"/>
            </a:lvl1pPr>
          </a:lstStyle>
          <a:p>
            <a:fld id="{0B9ACBA4-8851-4844-9B14-5FAD4AB567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18598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8440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68" tIns="46584" rIns="93168" bIns="46584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altLang="es-MX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5811" y="0"/>
            <a:ext cx="4028440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68" tIns="46584" rIns="93168" bIns="46584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 altLang="es-MX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641" y="3329941"/>
            <a:ext cx="7437120" cy="3154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68" tIns="46584" rIns="93168" bIns="465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/>
              <a:t>Click to edit Master text styles</a:t>
            </a:r>
          </a:p>
          <a:p>
            <a:pPr lvl="1"/>
            <a:r>
              <a:rPr lang="en-US" altLang="es-MX"/>
              <a:t>Second level</a:t>
            </a:r>
          </a:p>
          <a:p>
            <a:pPr lvl="2"/>
            <a:r>
              <a:rPr lang="en-US" altLang="es-MX"/>
              <a:t>Third level</a:t>
            </a:r>
          </a:p>
          <a:p>
            <a:pPr lvl="3"/>
            <a:r>
              <a:rPr lang="en-US" altLang="es-MX"/>
              <a:t>Fourth level</a:t>
            </a:r>
          </a:p>
          <a:p>
            <a:pPr lvl="4"/>
            <a:r>
              <a:rPr lang="en-US" altLang="es-MX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8665"/>
            <a:ext cx="4028440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68" tIns="46584" rIns="93168" bIns="46584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altLang="es-MX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5811" y="6658665"/>
            <a:ext cx="4028440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68" tIns="46584" rIns="93168" bIns="46584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7A5AA704-88F3-4278-99AF-0DAB17177C69}" type="slidenum">
              <a:rPr lang="en-US" altLang="es-MX"/>
              <a:pPr/>
              <a:t>‹Nº›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30418799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5AA704-88F3-4278-99AF-0DAB17177C69}" type="slidenum">
              <a:rPr lang="en-US" altLang="es-MX" smtClean="0"/>
              <a:pPr/>
              <a:t>2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467084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5AA704-88F3-4278-99AF-0DAB17177C69}" type="slidenum">
              <a:rPr lang="en-US" altLang="es-MX" smtClean="0"/>
              <a:pPr/>
              <a:t>3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3536936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63" name="Group 191"/>
          <p:cNvGrpSpPr>
            <a:grpSpLocks/>
          </p:cNvGrpSpPr>
          <p:nvPr/>
        </p:nvGrpSpPr>
        <p:grpSpPr bwMode="auto">
          <a:xfrm>
            <a:off x="395536" y="-16189"/>
            <a:ext cx="8015288" cy="6853237"/>
            <a:chOff x="274" y="10"/>
            <a:chExt cx="5049" cy="4310"/>
          </a:xfrm>
        </p:grpSpPr>
        <p:sp>
          <p:nvSpPr>
            <p:cNvPr id="3198" name="Line 126"/>
            <p:cNvSpPr>
              <a:spLocks noChangeShapeType="1"/>
            </p:cNvSpPr>
            <p:nvPr userDrawn="1"/>
          </p:nvSpPr>
          <p:spPr bwMode="gray">
            <a:xfrm>
              <a:off x="3479" y="10"/>
              <a:ext cx="21" cy="4310"/>
            </a:xfrm>
            <a:prstGeom prst="line">
              <a:avLst/>
            </a:prstGeom>
            <a:noFill/>
            <a:ln w="9525">
              <a:solidFill>
                <a:srgbClr val="B59265">
                  <a:alpha val="5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209" name="Line 137"/>
            <p:cNvSpPr>
              <a:spLocks noChangeShapeType="1"/>
            </p:cNvSpPr>
            <p:nvPr userDrawn="1"/>
          </p:nvSpPr>
          <p:spPr bwMode="gray">
            <a:xfrm>
              <a:off x="3929" y="10"/>
              <a:ext cx="21" cy="4310"/>
            </a:xfrm>
            <a:prstGeom prst="line">
              <a:avLst/>
            </a:prstGeom>
            <a:noFill/>
            <a:ln w="9525">
              <a:solidFill>
                <a:srgbClr val="B59265">
                  <a:alpha val="5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211" name="Line 139"/>
            <p:cNvSpPr>
              <a:spLocks noChangeShapeType="1"/>
            </p:cNvSpPr>
            <p:nvPr userDrawn="1"/>
          </p:nvSpPr>
          <p:spPr bwMode="gray">
            <a:xfrm>
              <a:off x="4395" y="10"/>
              <a:ext cx="21" cy="4310"/>
            </a:xfrm>
            <a:prstGeom prst="line">
              <a:avLst/>
            </a:prstGeom>
            <a:noFill/>
            <a:ln w="9525">
              <a:solidFill>
                <a:srgbClr val="B59265">
                  <a:alpha val="5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212" name="Line 140"/>
            <p:cNvSpPr>
              <a:spLocks noChangeShapeType="1"/>
            </p:cNvSpPr>
            <p:nvPr userDrawn="1"/>
          </p:nvSpPr>
          <p:spPr bwMode="gray">
            <a:xfrm>
              <a:off x="4845" y="10"/>
              <a:ext cx="21" cy="4310"/>
            </a:xfrm>
            <a:prstGeom prst="line">
              <a:avLst/>
            </a:prstGeom>
            <a:noFill/>
            <a:ln w="9525">
              <a:solidFill>
                <a:srgbClr val="B59265">
                  <a:alpha val="5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215" name="Line 143"/>
            <p:cNvSpPr>
              <a:spLocks noChangeShapeType="1"/>
            </p:cNvSpPr>
            <p:nvPr userDrawn="1"/>
          </p:nvSpPr>
          <p:spPr bwMode="gray">
            <a:xfrm>
              <a:off x="5302" y="10"/>
              <a:ext cx="21" cy="4310"/>
            </a:xfrm>
            <a:prstGeom prst="line">
              <a:avLst/>
            </a:prstGeom>
            <a:noFill/>
            <a:ln w="9525">
              <a:solidFill>
                <a:srgbClr val="B59265">
                  <a:alpha val="5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219" name="Line 147"/>
            <p:cNvSpPr>
              <a:spLocks noChangeShapeType="1"/>
            </p:cNvSpPr>
            <p:nvPr userDrawn="1"/>
          </p:nvSpPr>
          <p:spPr bwMode="gray">
            <a:xfrm>
              <a:off x="1651" y="10"/>
              <a:ext cx="21" cy="4310"/>
            </a:xfrm>
            <a:prstGeom prst="line">
              <a:avLst/>
            </a:prstGeom>
            <a:noFill/>
            <a:ln w="9525">
              <a:solidFill>
                <a:srgbClr val="B59265">
                  <a:alpha val="5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221" name="Line 149"/>
            <p:cNvSpPr>
              <a:spLocks noChangeShapeType="1"/>
            </p:cNvSpPr>
            <p:nvPr userDrawn="1"/>
          </p:nvSpPr>
          <p:spPr bwMode="gray">
            <a:xfrm>
              <a:off x="2101" y="10"/>
              <a:ext cx="21" cy="4310"/>
            </a:xfrm>
            <a:prstGeom prst="line">
              <a:avLst/>
            </a:prstGeom>
            <a:noFill/>
            <a:ln w="9525">
              <a:solidFill>
                <a:srgbClr val="B59265">
                  <a:alpha val="5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223" name="Line 151"/>
            <p:cNvSpPr>
              <a:spLocks noChangeShapeType="1"/>
            </p:cNvSpPr>
            <p:nvPr userDrawn="1"/>
          </p:nvSpPr>
          <p:spPr bwMode="gray">
            <a:xfrm>
              <a:off x="2567" y="10"/>
              <a:ext cx="21" cy="4310"/>
            </a:xfrm>
            <a:prstGeom prst="line">
              <a:avLst/>
            </a:prstGeom>
            <a:noFill/>
            <a:ln w="9525">
              <a:solidFill>
                <a:srgbClr val="B59265">
                  <a:alpha val="5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224" name="Line 152"/>
            <p:cNvSpPr>
              <a:spLocks noChangeShapeType="1"/>
            </p:cNvSpPr>
            <p:nvPr userDrawn="1"/>
          </p:nvSpPr>
          <p:spPr bwMode="gray">
            <a:xfrm>
              <a:off x="3017" y="10"/>
              <a:ext cx="21" cy="4310"/>
            </a:xfrm>
            <a:prstGeom prst="line">
              <a:avLst/>
            </a:prstGeom>
            <a:noFill/>
            <a:ln w="9525">
              <a:solidFill>
                <a:srgbClr val="B59265">
                  <a:alpha val="5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230" name="Line 158"/>
            <p:cNvSpPr>
              <a:spLocks noChangeShapeType="1"/>
            </p:cNvSpPr>
            <p:nvPr userDrawn="1"/>
          </p:nvSpPr>
          <p:spPr bwMode="gray">
            <a:xfrm>
              <a:off x="274" y="10"/>
              <a:ext cx="21" cy="4310"/>
            </a:xfrm>
            <a:prstGeom prst="line">
              <a:avLst/>
            </a:prstGeom>
            <a:noFill/>
            <a:ln w="9525">
              <a:solidFill>
                <a:srgbClr val="B59265">
                  <a:alpha val="5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232" name="Line 160"/>
            <p:cNvSpPr>
              <a:spLocks noChangeShapeType="1"/>
            </p:cNvSpPr>
            <p:nvPr userDrawn="1"/>
          </p:nvSpPr>
          <p:spPr bwMode="gray">
            <a:xfrm>
              <a:off x="740" y="10"/>
              <a:ext cx="21" cy="4310"/>
            </a:xfrm>
            <a:prstGeom prst="line">
              <a:avLst/>
            </a:prstGeom>
            <a:noFill/>
            <a:ln w="9525">
              <a:solidFill>
                <a:srgbClr val="B59265">
                  <a:alpha val="5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233" name="Line 161"/>
            <p:cNvSpPr>
              <a:spLocks noChangeShapeType="1"/>
            </p:cNvSpPr>
            <p:nvPr userDrawn="1"/>
          </p:nvSpPr>
          <p:spPr bwMode="gray">
            <a:xfrm>
              <a:off x="1190" y="10"/>
              <a:ext cx="21" cy="4310"/>
            </a:xfrm>
            <a:prstGeom prst="line">
              <a:avLst/>
            </a:prstGeom>
            <a:noFill/>
            <a:ln w="9525">
              <a:solidFill>
                <a:srgbClr val="B59265">
                  <a:alpha val="5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</p:grpSp>
      <p:sp>
        <p:nvSpPr>
          <p:cNvPr id="3159" name="Rectangle 87"/>
          <p:cNvSpPr>
            <a:spLocks noChangeArrowheads="1"/>
          </p:cNvSpPr>
          <p:nvPr/>
        </p:nvSpPr>
        <p:spPr bwMode="gray">
          <a:xfrm>
            <a:off x="0" y="1795463"/>
            <a:ext cx="9144000" cy="3143250"/>
          </a:xfrm>
          <a:prstGeom prst="rect">
            <a:avLst/>
          </a:prstGeom>
          <a:solidFill>
            <a:srgbClr val="9D2449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grpSp>
        <p:nvGrpSpPr>
          <p:cNvPr id="3278" name="Group 206"/>
          <p:cNvGrpSpPr>
            <a:grpSpLocks/>
          </p:cNvGrpSpPr>
          <p:nvPr/>
        </p:nvGrpSpPr>
        <p:grpSpPr bwMode="auto">
          <a:xfrm>
            <a:off x="0" y="533400"/>
            <a:ext cx="9144000" cy="5689600"/>
            <a:chOff x="0" y="336"/>
            <a:chExt cx="5760" cy="3584"/>
          </a:xfrm>
        </p:grpSpPr>
        <p:sp>
          <p:nvSpPr>
            <p:cNvPr id="3264" name="Line 192"/>
            <p:cNvSpPr>
              <a:spLocks noChangeShapeType="1"/>
            </p:cNvSpPr>
            <p:nvPr userDrawn="1"/>
          </p:nvSpPr>
          <p:spPr bwMode="gray">
            <a:xfrm flipH="1">
              <a:off x="0" y="336"/>
              <a:ext cx="5760" cy="0"/>
            </a:xfrm>
            <a:prstGeom prst="line">
              <a:avLst/>
            </a:prstGeom>
            <a:noFill/>
            <a:ln w="9525">
              <a:solidFill>
                <a:srgbClr val="E3D6C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265" name="Line 193"/>
            <p:cNvSpPr>
              <a:spLocks noChangeShapeType="1"/>
            </p:cNvSpPr>
            <p:nvPr userDrawn="1"/>
          </p:nvSpPr>
          <p:spPr bwMode="gray">
            <a:xfrm flipH="1">
              <a:off x="0" y="733"/>
              <a:ext cx="5760" cy="0"/>
            </a:xfrm>
            <a:prstGeom prst="line">
              <a:avLst/>
            </a:prstGeom>
            <a:noFill/>
            <a:ln w="9525">
              <a:solidFill>
                <a:srgbClr val="E3D6C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266" name="Line 194"/>
            <p:cNvSpPr>
              <a:spLocks noChangeShapeType="1"/>
            </p:cNvSpPr>
            <p:nvPr userDrawn="1"/>
          </p:nvSpPr>
          <p:spPr bwMode="gray">
            <a:xfrm flipH="1">
              <a:off x="0" y="1123"/>
              <a:ext cx="5760" cy="0"/>
            </a:xfrm>
            <a:prstGeom prst="line">
              <a:avLst/>
            </a:prstGeom>
            <a:noFill/>
            <a:ln w="9525">
              <a:solidFill>
                <a:srgbClr val="E3D6C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268" name="Line 196"/>
            <p:cNvSpPr>
              <a:spLocks noChangeShapeType="1"/>
            </p:cNvSpPr>
            <p:nvPr userDrawn="1"/>
          </p:nvSpPr>
          <p:spPr bwMode="gray">
            <a:xfrm flipH="1">
              <a:off x="0" y="3111"/>
              <a:ext cx="5760" cy="0"/>
            </a:xfrm>
            <a:prstGeom prst="line">
              <a:avLst/>
            </a:prstGeom>
            <a:noFill/>
            <a:ln w="9525">
              <a:solidFill>
                <a:srgbClr val="E3D6C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269" name="Line 197"/>
            <p:cNvSpPr>
              <a:spLocks noChangeShapeType="1"/>
            </p:cNvSpPr>
            <p:nvPr userDrawn="1"/>
          </p:nvSpPr>
          <p:spPr bwMode="gray">
            <a:xfrm flipH="1">
              <a:off x="0" y="3516"/>
              <a:ext cx="5760" cy="0"/>
            </a:xfrm>
            <a:prstGeom prst="line">
              <a:avLst/>
            </a:prstGeom>
            <a:noFill/>
            <a:ln w="9525">
              <a:solidFill>
                <a:srgbClr val="E3D6C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270" name="Line 198"/>
            <p:cNvSpPr>
              <a:spLocks noChangeShapeType="1"/>
            </p:cNvSpPr>
            <p:nvPr userDrawn="1"/>
          </p:nvSpPr>
          <p:spPr bwMode="gray">
            <a:xfrm flipH="1">
              <a:off x="0" y="3920"/>
              <a:ext cx="5760" cy="0"/>
            </a:xfrm>
            <a:prstGeom prst="line">
              <a:avLst/>
            </a:prstGeom>
            <a:noFill/>
            <a:ln w="9525">
              <a:solidFill>
                <a:srgbClr val="E3D6C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82907" y="2304044"/>
            <a:ext cx="4779640" cy="2057400"/>
          </a:xfrm>
          <a:extLst>
            <a:ext uri="{AF507438-7753-43e0-B8FC-AC1667EBCBE1}">
              <a14:hiddenEffects xmlns:a14="http://schemas.microsoft.com/office/drawing/2010/main" xmlns="">
                <a:effectLst>
                  <a:outerShdw dist="45791" dir="3378596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algn="r">
              <a:defRPr sz="3600">
                <a:solidFill>
                  <a:srgbClr val="B38E5D"/>
                </a:solidFill>
              </a:defRPr>
            </a:lvl1pPr>
          </a:lstStyle>
          <a:p>
            <a:pPr lvl="0"/>
            <a:r>
              <a:rPr lang="es-ES" altLang="es-MX" noProof="0" dirty="0"/>
              <a:t>Haga clic para modificar el estilo de título del patrón</a:t>
            </a:r>
            <a:endParaRPr lang="en-US" altLang="es-MX" noProof="0" dirty="0"/>
          </a:p>
        </p:txBody>
      </p:sp>
      <p:pic>
        <p:nvPicPr>
          <p:cNvPr id="3" name="Imagen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404" y="2020041"/>
            <a:ext cx="1542944" cy="2642612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926" y="2432206"/>
            <a:ext cx="1420079" cy="18010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467475"/>
            <a:ext cx="2895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B3CB68B-97D1-4861-A2C0-F9C270BB0A7A}" type="slidenum">
              <a:rPr lang="en-US" altLang="es-MX"/>
              <a:pPr/>
              <a:t>‹Nº›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3716629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6096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609600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467475"/>
            <a:ext cx="2895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4DD5E54-60B7-4E8A-A14F-89221D44E3D2}" type="slidenum">
              <a:rPr lang="en-US" altLang="es-MX"/>
              <a:pPr/>
              <a:t>‹Nº›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3710490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7391400" cy="8382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7244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244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467475"/>
            <a:ext cx="2895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978B107-A6BE-4ACB-8766-4CE46D83E8E2}" type="slidenum">
              <a:rPr lang="en-US" altLang="es-MX"/>
              <a:pPr/>
              <a:t>‹Nº›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31548673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ítulo y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7391400" cy="8382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gráfico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s-ES"/>
              <a:t>Haga clic en el icono para agregar un gráfico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467475"/>
            <a:ext cx="2895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CE55F23-D7CB-4189-A119-A03CEFF8231D}" type="slidenum">
              <a:rPr lang="en-US" altLang="es-MX"/>
              <a:pPr/>
              <a:t>‹Nº›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26453855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7391400" cy="8382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ab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s-ES"/>
              <a:t>Haga clic en el icono para agregar una tabla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467475"/>
            <a:ext cx="2895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2840FC5-9B35-456F-8E54-5A46EF23B5A8}" type="slidenum">
              <a:rPr lang="en-US" altLang="es-MX"/>
              <a:pPr/>
              <a:t>‹Nº›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3869806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467475"/>
            <a:ext cx="2895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4C49522-4AD6-45DB-AF6F-28AECB811692}" type="slidenum">
              <a:rPr lang="en-US" altLang="es-MX"/>
              <a:pPr/>
              <a:t>‹Nº›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1624842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467475"/>
            <a:ext cx="2895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27A8CDC-12BD-4EE6-99DA-B7E8F204BDD2}" type="slidenum">
              <a:rPr lang="en-US" altLang="es-MX"/>
              <a:pPr/>
              <a:t>‹Nº›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846940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76500" y="285974"/>
            <a:ext cx="6480720" cy="838200"/>
          </a:xfrm>
        </p:spPr>
        <p:txBody>
          <a:bodyPr/>
          <a:lstStyle>
            <a:lvl1pPr>
              <a:defRPr sz="2800"/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244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244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467475"/>
            <a:ext cx="2895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F42921B-B2FE-455F-BB2B-A9517FBAED20}" type="slidenum">
              <a:rPr lang="en-US" altLang="es-MX"/>
              <a:pPr/>
              <a:t>‹Nº›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76920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11760" y="332656"/>
            <a:ext cx="6480720" cy="759619"/>
          </a:xfrm>
        </p:spPr>
        <p:txBody>
          <a:bodyPr/>
          <a:lstStyle>
            <a:lvl1pPr>
              <a:defRPr sz="2800"/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457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124200" y="6467475"/>
            <a:ext cx="2895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B454884-746C-4B5F-8000-3463F7BBAF8D}" type="slidenum">
              <a:rPr lang="en-US" altLang="es-MX"/>
              <a:pPr/>
              <a:t>‹Nº›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3187928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11760" y="332656"/>
            <a:ext cx="6480720" cy="838200"/>
          </a:xfrm>
        </p:spPr>
        <p:txBody>
          <a:bodyPr/>
          <a:lstStyle>
            <a:lvl1pPr>
              <a:defRPr sz="2800"/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457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124200" y="6467475"/>
            <a:ext cx="2895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6553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37ADF22-A4A4-4F4D-A7B6-D054DD8AAB59}" type="slidenum">
              <a:rPr lang="en-US" altLang="es-MX"/>
              <a:pPr/>
              <a:t>‹Nº›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3057313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457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3124200" y="6467475"/>
            <a:ext cx="2895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6553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33094E9-FC9A-47CA-80C8-C0D035471351}" type="slidenum">
              <a:rPr lang="en-US" altLang="es-MX"/>
              <a:pPr/>
              <a:t>‹Nº›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295629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467475"/>
            <a:ext cx="2895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63397B2-4AA7-46B6-A33F-203D09010E1A}" type="slidenum">
              <a:rPr lang="en-US" altLang="es-MX"/>
              <a:pPr/>
              <a:t>‹Nº›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194161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467475"/>
            <a:ext cx="2895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9D45E8A-C217-4ADC-BAE8-BA3A7DA5B399}" type="slidenum">
              <a:rPr lang="en-US" altLang="es-MX"/>
              <a:pPr/>
              <a:t>‹Nº›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1795218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Rectangle 26"/>
          <p:cNvSpPr>
            <a:spLocks noChangeArrowheads="1"/>
          </p:cNvSpPr>
          <p:nvPr/>
        </p:nvSpPr>
        <p:spPr bwMode="gray">
          <a:xfrm>
            <a:off x="0" y="-5111"/>
            <a:ext cx="9144000" cy="960438"/>
          </a:xfrm>
          <a:prstGeom prst="rect">
            <a:avLst/>
          </a:prstGeom>
          <a:solidFill>
            <a:srgbClr val="9D2449"/>
          </a:solidFill>
          <a:ln>
            <a:noFill/>
          </a:ln>
          <a:effectLst/>
        </p:spPr>
        <p:txBody>
          <a:bodyPr wrap="none" anchor="ctr"/>
          <a:lstStyle/>
          <a:p>
            <a:endParaRPr lang="es-MX" dirty="0">
              <a:solidFill>
                <a:srgbClr val="B38E5D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600200"/>
            <a:ext cx="82296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 dirty="0"/>
              <a:t>Editar el estilo de texto del patrón</a:t>
            </a:r>
          </a:p>
          <a:p>
            <a:pPr lvl="1"/>
            <a:r>
              <a:rPr lang="es-ES" altLang="es-MX" dirty="0"/>
              <a:t>Segundo nivel</a:t>
            </a:r>
          </a:p>
          <a:p>
            <a:pPr lvl="2"/>
            <a:r>
              <a:rPr lang="es-ES" altLang="es-MX" dirty="0"/>
              <a:t>Tercer nivel</a:t>
            </a:r>
          </a:p>
          <a:p>
            <a:pPr lvl="3"/>
            <a:r>
              <a:rPr lang="es-ES" altLang="es-MX" dirty="0"/>
              <a:t>Cuarto nivel</a:t>
            </a:r>
          </a:p>
          <a:p>
            <a:pPr lvl="4"/>
            <a:r>
              <a:rPr lang="es-ES" altLang="es-MX" dirty="0"/>
              <a:t>Quinto nivel</a:t>
            </a:r>
            <a:endParaRPr lang="en-US" altLang="es-MX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3491880" y="116631"/>
            <a:ext cx="5472608" cy="716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 dirty="0"/>
              <a:t>Haga clic para modificar el estilo de título del patrón</a:t>
            </a:r>
            <a:endParaRPr lang="en-US" altLang="es-MX" dirty="0"/>
          </a:p>
        </p:txBody>
      </p:sp>
      <p:pic>
        <p:nvPicPr>
          <p:cNvPr id="5" name="Imagen 4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24" y="83616"/>
            <a:ext cx="2349903" cy="77579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rgbClr val="E9CAB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65375" y="1728339"/>
            <a:ext cx="8640960" cy="36009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60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utura Bk BT" panose="020B0502020204020303" pitchFamily="34" charset="0"/>
              </a:rPr>
              <a:t>Informe de Avance </a:t>
            </a:r>
          </a:p>
          <a:p>
            <a:pPr algn="ctr"/>
            <a:endParaRPr lang="es-ES" sz="5400" b="0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Futura Bk BT" panose="020B0502020204020303" pitchFamily="34" charset="0"/>
            </a:endParaRPr>
          </a:p>
          <a:p>
            <a:pPr algn="ctr"/>
            <a:r>
              <a:rPr lang="es-ES" sz="60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utura Bk BT" panose="020B0502020204020303" pitchFamily="34" charset="0"/>
              </a:rPr>
              <a:t>FASP 2024</a:t>
            </a:r>
          </a:p>
          <a:p>
            <a:pPr algn="ctr"/>
            <a:endParaRPr lang="es-ES" sz="5400" b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Futura Bk BT" panose="020B0502020204020303" pitchFamily="34" charset="0"/>
            </a:endParaRPr>
          </a:p>
        </p:txBody>
      </p:sp>
      <p:sp>
        <p:nvSpPr>
          <p:cNvPr id="3" name="object 4"/>
          <p:cNvSpPr txBox="1">
            <a:spLocks noGrp="1"/>
          </p:cNvSpPr>
          <p:nvPr>
            <p:ph type="ftr" sz="quarter" idx="4294967295"/>
          </p:nvPr>
        </p:nvSpPr>
        <p:spPr>
          <a:xfrm>
            <a:off x="6346480" y="6154206"/>
            <a:ext cx="2559855" cy="280846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lang="es-MX" dirty="0">
                <a:latin typeface="Futura Bk BT" panose="020B0502020204020303" pitchFamily="34" charset="0"/>
              </a:rPr>
              <a:t>Corte:</a:t>
            </a:r>
            <a:r>
              <a:rPr lang="es-MX" spc="-80" dirty="0">
                <a:latin typeface="Futura Bk BT" panose="020B0502020204020303" pitchFamily="34" charset="0"/>
              </a:rPr>
              <a:t> Abril 2024</a:t>
            </a:r>
            <a:endParaRPr lang="es-MX" spc="70" dirty="0">
              <a:latin typeface="Futura Bk BT" panose="020B050202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973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174464" y="99588"/>
            <a:ext cx="26345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spc="-240" dirty="0">
                <a:solidFill>
                  <a:schemeClr val="bg1"/>
                </a:solidFill>
              </a:rPr>
              <a:t>F</a:t>
            </a:r>
            <a:r>
              <a:rPr lang="es-MX" sz="2800" spc="100" dirty="0">
                <a:solidFill>
                  <a:schemeClr val="bg1"/>
                </a:solidFill>
              </a:rPr>
              <a:t>A</a:t>
            </a:r>
            <a:r>
              <a:rPr lang="es-MX" sz="2800" spc="-165" dirty="0">
                <a:solidFill>
                  <a:schemeClr val="bg1"/>
                </a:solidFill>
              </a:rPr>
              <a:t>S</a:t>
            </a:r>
            <a:r>
              <a:rPr lang="es-MX" sz="2800" spc="-155" dirty="0">
                <a:solidFill>
                  <a:schemeClr val="bg1"/>
                </a:solidFill>
              </a:rPr>
              <a:t>P</a:t>
            </a:r>
            <a:r>
              <a:rPr lang="es-MX" sz="2800" spc="-105" dirty="0">
                <a:solidFill>
                  <a:schemeClr val="bg1"/>
                </a:solidFill>
              </a:rPr>
              <a:t> </a:t>
            </a:r>
            <a:r>
              <a:rPr lang="es-MX" sz="2800" spc="155" dirty="0">
                <a:solidFill>
                  <a:schemeClr val="bg1"/>
                </a:solidFill>
              </a:rPr>
              <a:t>2024</a:t>
            </a:r>
          </a:p>
          <a:p>
            <a:endParaRPr lang="es-MX" sz="2800" dirty="0">
              <a:solidFill>
                <a:schemeClr val="bg1"/>
              </a:solidFill>
            </a:endParaRPr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35B489D8-8BB7-4447-9CBC-E5BB3A6D4992}"/>
              </a:ext>
            </a:extLst>
          </p:cNvPr>
          <p:cNvSpPr txBox="1">
            <a:spLocks/>
          </p:cNvSpPr>
          <p:nvPr/>
        </p:nvSpPr>
        <p:spPr>
          <a:xfrm>
            <a:off x="6346480" y="6154206"/>
            <a:ext cx="2559855" cy="280846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12700">
              <a:spcBef>
                <a:spcPts val="30"/>
              </a:spcBef>
            </a:pPr>
            <a:r>
              <a:rPr lang="es-MX" dirty="0">
                <a:latin typeface="Futura Bk BT" panose="020B0502020204020303" pitchFamily="34" charset="0"/>
              </a:rPr>
              <a:t>Corte:</a:t>
            </a:r>
            <a:r>
              <a:rPr lang="es-MX" spc="-80" dirty="0">
                <a:latin typeface="Futura Bk BT" panose="020B0502020204020303" pitchFamily="34" charset="0"/>
              </a:rPr>
              <a:t> Abril 2024</a:t>
            </a:r>
            <a:endParaRPr lang="es-MX" spc="70" dirty="0">
              <a:latin typeface="Futura Bk BT" panose="020B0502020204020303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45FDEAB-2BEC-4F30-9CAB-AA9DD9C02C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162" y="1838325"/>
            <a:ext cx="7305675" cy="3181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695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2"/>
          <p:cNvSpPr txBox="1">
            <a:spLocks noGrp="1"/>
          </p:cNvSpPr>
          <p:nvPr>
            <p:ph type="title"/>
          </p:nvPr>
        </p:nvSpPr>
        <p:spPr>
          <a:xfrm>
            <a:off x="5426202" y="91502"/>
            <a:ext cx="346202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chemeClr val="bg1"/>
                </a:solidFill>
                <a:latin typeface="Arial"/>
                <a:cs typeface="Arial"/>
              </a:rPr>
              <a:t>Cumplimiento</a:t>
            </a:r>
            <a:r>
              <a:rPr sz="2400" b="1" spc="-6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chemeClr val="bg1"/>
                </a:solidFill>
                <a:latin typeface="Arial"/>
                <a:cs typeface="Arial"/>
              </a:rPr>
              <a:t>de</a:t>
            </a:r>
            <a:r>
              <a:rPr sz="2400" b="1" spc="-5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s-ES" spc="-55" dirty="0">
                <a:solidFill>
                  <a:schemeClr val="bg1"/>
                </a:solidFill>
                <a:latin typeface="Arial"/>
                <a:cs typeface="Arial"/>
              </a:rPr>
              <a:t>M</a:t>
            </a:r>
            <a:r>
              <a:rPr sz="2400" b="1" dirty="0">
                <a:solidFill>
                  <a:schemeClr val="bg1"/>
                </a:solidFill>
                <a:latin typeface="Arial"/>
                <a:cs typeface="Arial"/>
              </a:rPr>
              <a:t>etas</a:t>
            </a:r>
            <a:br>
              <a:rPr lang="es-ES" sz="2400" b="1" dirty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s-MX" dirty="0">
                <a:solidFill>
                  <a:schemeClr val="bg1"/>
                </a:solidFill>
                <a:latin typeface="Arial"/>
                <a:cs typeface="Arial"/>
              </a:rPr>
              <a:t>FASP 2024</a:t>
            </a:r>
            <a:endParaRPr sz="2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grpSp>
        <p:nvGrpSpPr>
          <p:cNvPr id="8" name="Group 3">
            <a:extLst>
              <a:ext uri="{FF2B5EF4-FFF2-40B4-BE49-F238E27FC236}">
                <a16:creationId xmlns:a16="http://schemas.microsoft.com/office/drawing/2014/main" id="{4AE8C219-72D3-4BB0-9413-C9852C00B15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05695" y="1541980"/>
            <a:ext cx="7743825" cy="3419475"/>
            <a:chOff x="0" y="0"/>
            <a:chExt cx="813" cy="359"/>
          </a:xfrm>
        </p:grpSpPr>
        <p:sp>
          <p:nvSpPr>
            <p:cNvPr id="9" name="AutoShape 2">
              <a:extLst>
                <a:ext uri="{FF2B5EF4-FFF2-40B4-BE49-F238E27FC236}">
                  <a16:creationId xmlns:a16="http://schemas.microsoft.com/office/drawing/2014/main" id="{23C6F9D3-FB2C-474A-883A-9C18C52A16C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" y="2"/>
              <a:ext cx="811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grpSp>
          <p:nvGrpSpPr>
            <p:cNvPr id="11" name="Group 204">
              <a:extLst>
                <a:ext uri="{FF2B5EF4-FFF2-40B4-BE49-F238E27FC236}">
                  <a16:creationId xmlns:a16="http://schemas.microsoft.com/office/drawing/2014/main" id="{8B9B08B1-2BAD-4FF4-B420-4D1D991EF2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813" cy="359"/>
              <a:chOff x="0" y="0"/>
              <a:chExt cx="813" cy="359"/>
            </a:xfrm>
          </p:grpSpPr>
          <p:sp>
            <p:nvSpPr>
              <p:cNvPr id="43" name="Rectangle 4">
                <a:extLst>
                  <a:ext uri="{FF2B5EF4-FFF2-40B4-BE49-F238E27FC236}">
                    <a16:creationId xmlns:a16="http://schemas.microsoft.com/office/drawing/2014/main" id="{3D082B69-2D68-41B3-AE5F-C68163FB28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" y="0"/>
                <a:ext cx="811" cy="185"/>
              </a:xfrm>
              <a:prstGeom prst="rect">
                <a:avLst/>
              </a:prstGeom>
              <a:solidFill>
                <a:srgbClr val="D3C1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44" name="Line 5">
                <a:extLst>
                  <a:ext uri="{FF2B5EF4-FFF2-40B4-BE49-F238E27FC236}">
                    <a16:creationId xmlns:a16="http://schemas.microsoft.com/office/drawing/2014/main" id="{99F6BF48-A5B7-4F5F-9362-5675F97197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" y="187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45" name="Rectangle 6">
                <a:extLst>
                  <a:ext uri="{FF2B5EF4-FFF2-40B4-BE49-F238E27FC236}">
                    <a16:creationId xmlns:a16="http://schemas.microsoft.com/office/drawing/2014/main" id="{3E884474-A7D5-4135-AB45-C19931AE42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" y="187"/>
                <a:ext cx="7" cy="2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46" name="Line 7">
                <a:extLst>
                  <a:ext uri="{FF2B5EF4-FFF2-40B4-BE49-F238E27FC236}">
                    <a16:creationId xmlns:a16="http://schemas.microsoft.com/office/drawing/2014/main" id="{C075B402-5BAE-428A-8939-63939D10DF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" y="189"/>
                <a:ext cx="6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47" name="Rectangle 8">
                <a:extLst>
                  <a:ext uri="{FF2B5EF4-FFF2-40B4-BE49-F238E27FC236}">
                    <a16:creationId xmlns:a16="http://schemas.microsoft.com/office/drawing/2014/main" id="{BA233AF2-B575-4321-BE10-63028EAD62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" y="189"/>
                <a:ext cx="6" cy="2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48" name="Line 9">
                <a:extLst>
                  <a:ext uri="{FF2B5EF4-FFF2-40B4-BE49-F238E27FC236}">
                    <a16:creationId xmlns:a16="http://schemas.microsoft.com/office/drawing/2014/main" id="{2E021BE8-FD0B-4FEC-8F01-7DAF20D3AD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" y="191"/>
                <a:ext cx="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49" name="Rectangle 10">
                <a:extLst>
                  <a:ext uri="{FF2B5EF4-FFF2-40B4-BE49-F238E27FC236}">
                    <a16:creationId xmlns:a16="http://schemas.microsoft.com/office/drawing/2014/main" id="{2F6CB5E5-2E94-4DC2-9D7F-13090D1E8A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" y="191"/>
                <a:ext cx="5" cy="2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50" name="Line 11">
                <a:extLst>
                  <a:ext uri="{FF2B5EF4-FFF2-40B4-BE49-F238E27FC236}">
                    <a16:creationId xmlns:a16="http://schemas.microsoft.com/office/drawing/2014/main" id="{FC61FFA7-FC85-484C-92B1-8B10E4D21F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" y="193"/>
                <a:ext cx="3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51" name="Rectangle 12">
                <a:extLst>
                  <a:ext uri="{FF2B5EF4-FFF2-40B4-BE49-F238E27FC236}">
                    <a16:creationId xmlns:a16="http://schemas.microsoft.com/office/drawing/2014/main" id="{A8A36AB2-ADF6-4441-9FF8-D273C0D4C4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" y="193"/>
                <a:ext cx="3" cy="1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52" name="Line 13">
                <a:extLst>
                  <a:ext uri="{FF2B5EF4-FFF2-40B4-BE49-F238E27FC236}">
                    <a16:creationId xmlns:a16="http://schemas.microsoft.com/office/drawing/2014/main" id="{277EDA58-2308-483F-91DA-7B63F03061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" y="194"/>
                <a:ext cx="2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53" name="Rectangle 14">
                <a:extLst>
                  <a:ext uri="{FF2B5EF4-FFF2-40B4-BE49-F238E27FC236}">
                    <a16:creationId xmlns:a16="http://schemas.microsoft.com/office/drawing/2014/main" id="{5CE6FA9F-0430-4D93-803A-0FDBD3A428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" y="194"/>
                <a:ext cx="2" cy="2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54" name="Line 15">
                <a:extLst>
                  <a:ext uri="{FF2B5EF4-FFF2-40B4-BE49-F238E27FC236}">
                    <a16:creationId xmlns:a16="http://schemas.microsoft.com/office/drawing/2014/main" id="{9C588547-85AF-4986-BD25-796E71407B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" y="196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55" name="Rectangle 16">
                <a:extLst>
                  <a:ext uri="{FF2B5EF4-FFF2-40B4-BE49-F238E27FC236}">
                    <a16:creationId xmlns:a16="http://schemas.microsoft.com/office/drawing/2014/main" id="{EAD2DCB1-2B29-4FD7-9D6D-00BF0BFA0E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" y="196"/>
                <a:ext cx="1" cy="2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56" name="Line 17">
                <a:extLst>
                  <a:ext uri="{FF2B5EF4-FFF2-40B4-BE49-F238E27FC236}">
                    <a16:creationId xmlns:a16="http://schemas.microsoft.com/office/drawing/2014/main" id="{F171EE6D-670C-45E1-902D-E42E9271C1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6" y="187"/>
                <a:ext cx="6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57" name="Rectangle 18">
                <a:extLst>
                  <a:ext uri="{FF2B5EF4-FFF2-40B4-BE49-F238E27FC236}">
                    <a16:creationId xmlns:a16="http://schemas.microsoft.com/office/drawing/2014/main" id="{DAD68738-D097-4FF3-83FC-3E8D7475C7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" y="187"/>
                <a:ext cx="6" cy="2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58" name="Line 19">
                <a:extLst>
                  <a:ext uri="{FF2B5EF4-FFF2-40B4-BE49-F238E27FC236}">
                    <a16:creationId xmlns:a16="http://schemas.microsoft.com/office/drawing/2014/main" id="{71BB1EB6-FC5C-4EA5-8BD1-9AF7B1DB29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6" y="189"/>
                <a:ext cx="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59" name="Rectangle 20">
                <a:extLst>
                  <a:ext uri="{FF2B5EF4-FFF2-40B4-BE49-F238E27FC236}">
                    <a16:creationId xmlns:a16="http://schemas.microsoft.com/office/drawing/2014/main" id="{A6F689C2-641C-4990-A9CE-2EF2E94B10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" y="189"/>
                <a:ext cx="5" cy="2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60" name="Line 21">
                <a:extLst>
                  <a:ext uri="{FF2B5EF4-FFF2-40B4-BE49-F238E27FC236}">
                    <a16:creationId xmlns:a16="http://schemas.microsoft.com/office/drawing/2014/main" id="{52B132AB-4365-4DAC-81E2-97C35786BA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6" y="191"/>
                <a:ext cx="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61" name="Rectangle 22">
                <a:extLst>
                  <a:ext uri="{FF2B5EF4-FFF2-40B4-BE49-F238E27FC236}">
                    <a16:creationId xmlns:a16="http://schemas.microsoft.com/office/drawing/2014/main" id="{6A8C46A2-2B76-48D7-A702-33557BE92C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" y="191"/>
                <a:ext cx="4" cy="2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62" name="Line 23">
                <a:extLst>
                  <a:ext uri="{FF2B5EF4-FFF2-40B4-BE49-F238E27FC236}">
                    <a16:creationId xmlns:a16="http://schemas.microsoft.com/office/drawing/2014/main" id="{36DBC70E-36B4-4E13-A4FC-26F32051F4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6" y="193"/>
                <a:ext cx="3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63" name="Rectangle 24">
                <a:extLst>
                  <a:ext uri="{FF2B5EF4-FFF2-40B4-BE49-F238E27FC236}">
                    <a16:creationId xmlns:a16="http://schemas.microsoft.com/office/drawing/2014/main" id="{6179BEE2-52B1-413D-A41D-4DDA732468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" y="193"/>
                <a:ext cx="3" cy="1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64" name="Line 25">
                <a:extLst>
                  <a:ext uri="{FF2B5EF4-FFF2-40B4-BE49-F238E27FC236}">
                    <a16:creationId xmlns:a16="http://schemas.microsoft.com/office/drawing/2014/main" id="{042C2B3C-9265-4423-BA71-009D7DD736D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6" y="194"/>
                <a:ext cx="2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65" name="Rectangle 26">
                <a:extLst>
                  <a:ext uri="{FF2B5EF4-FFF2-40B4-BE49-F238E27FC236}">
                    <a16:creationId xmlns:a16="http://schemas.microsoft.com/office/drawing/2014/main" id="{3B5A6AE7-74A9-4D60-A794-B8CB0F78BE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" y="194"/>
                <a:ext cx="2" cy="2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66" name="Line 27">
                <a:extLst>
                  <a:ext uri="{FF2B5EF4-FFF2-40B4-BE49-F238E27FC236}">
                    <a16:creationId xmlns:a16="http://schemas.microsoft.com/office/drawing/2014/main" id="{7431F460-179A-4B0B-929A-DE4CDB3481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6" y="196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67" name="Rectangle 28">
                <a:extLst>
                  <a:ext uri="{FF2B5EF4-FFF2-40B4-BE49-F238E27FC236}">
                    <a16:creationId xmlns:a16="http://schemas.microsoft.com/office/drawing/2014/main" id="{5872A2AA-1649-48BF-9D91-10CD3AC4F9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" y="196"/>
                <a:ext cx="1" cy="2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68" name="Line 29">
                <a:extLst>
                  <a:ext uri="{FF2B5EF4-FFF2-40B4-BE49-F238E27FC236}">
                    <a16:creationId xmlns:a16="http://schemas.microsoft.com/office/drawing/2014/main" id="{BD303E92-FE5F-41C5-A529-A437517336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1" y="187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69" name="Rectangle 30">
                <a:extLst>
                  <a:ext uri="{FF2B5EF4-FFF2-40B4-BE49-F238E27FC236}">
                    <a16:creationId xmlns:a16="http://schemas.microsoft.com/office/drawing/2014/main" id="{20D1AABB-48B4-47B5-B9ED-5B88247723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" y="187"/>
                <a:ext cx="7" cy="2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70" name="Line 31">
                <a:extLst>
                  <a:ext uri="{FF2B5EF4-FFF2-40B4-BE49-F238E27FC236}">
                    <a16:creationId xmlns:a16="http://schemas.microsoft.com/office/drawing/2014/main" id="{7E218B36-3FCF-4FF3-814C-92897C5644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1" y="189"/>
                <a:ext cx="6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71" name="Rectangle 32">
                <a:extLst>
                  <a:ext uri="{FF2B5EF4-FFF2-40B4-BE49-F238E27FC236}">
                    <a16:creationId xmlns:a16="http://schemas.microsoft.com/office/drawing/2014/main" id="{9952A22B-2F3F-418C-B28C-B79CBE6B3C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" y="189"/>
                <a:ext cx="6" cy="2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72" name="Line 33">
                <a:extLst>
                  <a:ext uri="{FF2B5EF4-FFF2-40B4-BE49-F238E27FC236}">
                    <a16:creationId xmlns:a16="http://schemas.microsoft.com/office/drawing/2014/main" id="{71E9E9F7-4C79-4F83-A1CE-F9650FDEE0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1" y="191"/>
                <a:ext cx="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73" name="Rectangle 34">
                <a:extLst>
                  <a:ext uri="{FF2B5EF4-FFF2-40B4-BE49-F238E27FC236}">
                    <a16:creationId xmlns:a16="http://schemas.microsoft.com/office/drawing/2014/main" id="{34B09D10-A92B-4189-AB9D-F9B4F1FA1B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" y="191"/>
                <a:ext cx="5" cy="2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74" name="Line 35">
                <a:extLst>
                  <a:ext uri="{FF2B5EF4-FFF2-40B4-BE49-F238E27FC236}">
                    <a16:creationId xmlns:a16="http://schemas.microsoft.com/office/drawing/2014/main" id="{6187FF9D-78C6-43FA-910B-FFC0D8F8AE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1" y="193"/>
                <a:ext cx="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75" name="Rectangle 36">
                <a:extLst>
                  <a:ext uri="{FF2B5EF4-FFF2-40B4-BE49-F238E27FC236}">
                    <a16:creationId xmlns:a16="http://schemas.microsoft.com/office/drawing/2014/main" id="{9881F31B-7E52-43CF-BCDD-3DB444DD74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" y="193"/>
                <a:ext cx="4" cy="1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76" name="Line 37">
                <a:extLst>
                  <a:ext uri="{FF2B5EF4-FFF2-40B4-BE49-F238E27FC236}">
                    <a16:creationId xmlns:a16="http://schemas.microsoft.com/office/drawing/2014/main" id="{AE2F202A-6C29-4A40-B4DA-0CF7EA7D9E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1" y="194"/>
                <a:ext cx="2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77" name="Rectangle 38">
                <a:extLst>
                  <a:ext uri="{FF2B5EF4-FFF2-40B4-BE49-F238E27FC236}">
                    <a16:creationId xmlns:a16="http://schemas.microsoft.com/office/drawing/2014/main" id="{A6A03A00-E08E-4475-B37D-B7A434E8FC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" y="194"/>
                <a:ext cx="2" cy="2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78" name="Line 39">
                <a:extLst>
                  <a:ext uri="{FF2B5EF4-FFF2-40B4-BE49-F238E27FC236}">
                    <a16:creationId xmlns:a16="http://schemas.microsoft.com/office/drawing/2014/main" id="{F6DA6158-30D8-4D4F-A491-97B93397B8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1" y="196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79" name="Rectangle 40">
                <a:extLst>
                  <a:ext uri="{FF2B5EF4-FFF2-40B4-BE49-F238E27FC236}">
                    <a16:creationId xmlns:a16="http://schemas.microsoft.com/office/drawing/2014/main" id="{D5A30FD1-38E1-423E-AF8A-01E3A15443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" y="196"/>
                <a:ext cx="1" cy="2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80" name="Line 41">
                <a:extLst>
                  <a:ext uri="{FF2B5EF4-FFF2-40B4-BE49-F238E27FC236}">
                    <a16:creationId xmlns:a16="http://schemas.microsoft.com/office/drawing/2014/main" id="{15D26C45-1DC0-4A6D-946B-0A2D7963D2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30" y="187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81" name="Rectangle 42">
                <a:extLst>
                  <a:ext uri="{FF2B5EF4-FFF2-40B4-BE49-F238E27FC236}">
                    <a16:creationId xmlns:a16="http://schemas.microsoft.com/office/drawing/2014/main" id="{55248243-E2A6-4527-9473-D15EDD52EA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187"/>
                <a:ext cx="7" cy="2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82" name="Line 43">
                <a:extLst>
                  <a:ext uri="{FF2B5EF4-FFF2-40B4-BE49-F238E27FC236}">
                    <a16:creationId xmlns:a16="http://schemas.microsoft.com/office/drawing/2014/main" id="{6D460A26-A38D-48A2-89A1-C46EA39D9A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30" y="189"/>
                <a:ext cx="6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83" name="Rectangle 44">
                <a:extLst>
                  <a:ext uri="{FF2B5EF4-FFF2-40B4-BE49-F238E27FC236}">
                    <a16:creationId xmlns:a16="http://schemas.microsoft.com/office/drawing/2014/main" id="{F18A09ED-A6F9-42BE-BF5B-2E78FE5F52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189"/>
                <a:ext cx="6" cy="2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84" name="Line 45">
                <a:extLst>
                  <a:ext uri="{FF2B5EF4-FFF2-40B4-BE49-F238E27FC236}">
                    <a16:creationId xmlns:a16="http://schemas.microsoft.com/office/drawing/2014/main" id="{9256BBA7-3F54-4C91-9FE1-9BE37C6051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30" y="191"/>
                <a:ext cx="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85" name="Rectangle 46">
                <a:extLst>
                  <a:ext uri="{FF2B5EF4-FFF2-40B4-BE49-F238E27FC236}">
                    <a16:creationId xmlns:a16="http://schemas.microsoft.com/office/drawing/2014/main" id="{C9065FC6-0A61-4CE0-9EBA-6A08D652DC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191"/>
                <a:ext cx="5" cy="2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86" name="Line 47">
                <a:extLst>
                  <a:ext uri="{FF2B5EF4-FFF2-40B4-BE49-F238E27FC236}">
                    <a16:creationId xmlns:a16="http://schemas.microsoft.com/office/drawing/2014/main" id="{276A175E-96CF-4ACC-AFC5-CD746785E5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30" y="193"/>
                <a:ext cx="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87" name="Rectangle 48">
                <a:extLst>
                  <a:ext uri="{FF2B5EF4-FFF2-40B4-BE49-F238E27FC236}">
                    <a16:creationId xmlns:a16="http://schemas.microsoft.com/office/drawing/2014/main" id="{00DABF52-E636-4692-B64A-89A877432F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193"/>
                <a:ext cx="4" cy="1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88" name="Line 49">
                <a:extLst>
                  <a:ext uri="{FF2B5EF4-FFF2-40B4-BE49-F238E27FC236}">
                    <a16:creationId xmlns:a16="http://schemas.microsoft.com/office/drawing/2014/main" id="{D37A7CD3-356F-4C76-BB5F-41F19EE430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30" y="194"/>
                <a:ext cx="3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89" name="Rectangle 50">
                <a:extLst>
                  <a:ext uri="{FF2B5EF4-FFF2-40B4-BE49-F238E27FC236}">
                    <a16:creationId xmlns:a16="http://schemas.microsoft.com/office/drawing/2014/main" id="{2267D549-0625-428A-A601-31E37C0817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194"/>
                <a:ext cx="3" cy="2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90" name="Line 51">
                <a:extLst>
                  <a:ext uri="{FF2B5EF4-FFF2-40B4-BE49-F238E27FC236}">
                    <a16:creationId xmlns:a16="http://schemas.microsoft.com/office/drawing/2014/main" id="{804FBB7E-DCA7-4C70-A722-1F1443753B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30" y="196"/>
                <a:ext cx="2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91" name="Rectangle 52">
                <a:extLst>
                  <a:ext uri="{FF2B5EF4-FFF2-40B4-BE49-F238E27FC236}">
                    <a16:creationId xmlns:a16="http://schemas.microsoft.com/office/drawing/2014/main" id="{97E0EF54-7B0B-44EE-B348-BCE111B186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196"/>
                <a:ext cx="2" cy="2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92" name="Rectangle 53">
                <a:extLst>
                  <a:ext uri="{FF2B5EF4-FFF2-40B4-BE49-F238E27FC236}">
                    <a16:creationId xmlns:a16="http://schemas.microsoft.com/office/drawing/2014/main" id="{EC5EBD39-D7D7-47AC-A111-19D133F817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" y="122"/>
                <a:ext cx="142" cy="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t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r>
                  <a:rPr lang="es-MX" sz="2600" b="1" i="0" u="none" strike="noStrike" baseline="0">
                    <a:solidFill>
                      <a:srgbClr val="000000"/>
                    </a:solidFill>
                    <a:latin typeface="Futura Bk BT"/>
                  </a:rPr>
                  <a:t>Cantidad</a:t>
                </a:r>
              </a:p>
            </p:txBody>
          </p:sp>
          <p:sp>
            <p:nvSpPr>
              <p:cNvPr id="93" name="Rectangle 54">
                <a:extLst>
                  <a:ext uri="{FF2B5EF4-FFF2-40B4-BE49-F238E27FC236}">
                    <a16:creationId xmlns:a16="http://schemas.microsoft.com/office/drawing/2014/main" id="{2889CE0E-0836-4F75-ADE3-A9C7A6AB5D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2" y="122"/>
                <a:ext cx="136" cy="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t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r>
                  <a:rPr lang="es-MX" sz="2600" b="1" i="0" u="none" strike="noStrike" baseline="0">
                    <a:solidFill>
                      <a:srgbClr val="000000"/>
                    </a:solidFill>
                    <a:latin typeface="Futura Bk BT"/>
                  </a:rPr>
                  <a:t>Personas</a:t>
                </a:r>
              </a:p>
            </p:txBody>
          </p:sp>
          <p:sp>
            <p:nvSpPr>
              <p:cNvPr id="94" name="Rectangle 55">
                <a:extLst>
                  <a:ext uri="{FF2B5EF4-FFF2-40B4-BE49-F238E27FC236}">
                    <a16:creationId xmlns:a16="http://schemas.microsoft.com/office/drawing/2014/main" id="{D3D96602-3EA5-4B04-BFAB-385EEB53D9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2" y="122"/>
                <a:ext cx="142" cy="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t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r>
                  <a:rPr lang="es-MX" sz="2600" b="1" i="0" u="none" strike="noStrike" baseline="0">
                    <a:solidFill>
                      <a:srgbClr val="000000"/>
                    </a:solidFill>
                    <a:latin typeface="Futura Bk BT"/>
                  </a:rPr>
                  <a:t>Cantidad</a:t>
                </a:r>
              </a:p>
            </p:txBody>
          </p:sp>
          <p:sp>
            <p:nvSpPr>
              <p:cNvPr id="95" name="Rectangle 56">
                <a:extLst>
                  <a:ext uri="{FF2B5EF4-FFF2-40B4-BE49-F238E27FC236}">
                    <a16:creationId xmlns:a16="http://schemas.microsoft.com/office/drawing/2014/main" id="{BE5ED4BB-12D6-443A-A099-18C7A90582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4" y="122"/>
                <a:ext cx="136" cy="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t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r>
                  <a:rPr lang="es-MX" sz="2600" b="1" i="0" u="none" strike="noStrike" baseline="0">
                    <a:solidFill>
                      <a:srgbClr val="000000"/>
                    </a:solidFill>
                    <a:latin typeface="Futura Bk BT"/>
                  </a:rPr>
                  <a:t>Personas</a:t>
                </a:r>
              </a:p>
            </p:txBody>
          </p:sp>
          <p:sp>
            <p:nvSpPr>
              <p:cNvPr id="96" name="Rectangle 57">
                <a:extLst>
                  <a:ext uri="{FF2B5EF4-FFF2-40B4-BE49-F238E27FC236}">
                    <a16:creationId xmlns:a16="http://schemas.microsoft.com/office/drawing/2014/main" id="{6D86DEDC-B23F-4EDA-BA57-E624C0A930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" y="213"/>
                <a:ext cx="153" cy="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t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r>
                  <a:rPr lang="es-MX" sz="3500" b="1" i="0" u="none" strike="noStrike" baseline="0" dirty="0">
                    <a:solidFill>
                      <a:srgbClr val="000000"/>
                    </a:solidFill>
                    <a:latin typeface="Futura Bk BT"/>
                  </a:rPr>
                  <a:t>16,873</a:t>
                </a:r>
              </a:p>
            </p:txBody>
          </p:sp>
          <p:sp>
            <p:nvSpPr>
              <p:cNvPr id="97" name="Rectangle 58">
                <a:extLst>
                  <a:ext uri="{FF2B5EF4-FFF2-40B4-BE49-F238E27FC236}">
                    <a16:creationId xmlns:a16="http://schemas.microsoft.com/office/drawing/2014/main" id="{66254B99-B4C9-42F7-ACFB-25D25B1D77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" y="208"/>
                <a:ext cx="125" cy="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t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r>
                  <a:rPr lang="es-MX" sz="3500" b="1" i="0" u="none" strike="noStrike" baseline="0" dirty="0">
                    <a:solidFill>
                      <a:srgbClr val="000000"/>
                    </a:solidFill>
                    <a:latin typeface="Futura Bk BT"/>
                  </a:rPr>
                  <a:t>5,144</a:t>
                </a:r>
              </a:p>
            </p:txBody>
          </p:sp>
          <p:sp>
            <p:nvSpPr>
              <p:cNvPr id="98" name="Rectangle 59">
                <a:extLst>
                  <a:ext uri="{FF2B5EF4-FFF2-40B4-BE49-F238E27FC236}">
                    <a16:creationId xmlns:a16="http://schemas.microsoft.com/office/drawing/2014/main" id="{88CDFFBB-1D93-4A61-8E32-C6F8F75AB1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8" y="211"/>
                <a:ext cx="28" cy="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t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r>
                  <a:rPr lang="es-MX" sz="3500" b="1" i="0" u="none" strike="noStrike" baseline="0" dirty="0">
                    <a:solidFill>
                      <a:srgbClr val="000000"/>
                    </a:solidFill>
                    <a:latin typeface="Futura Bk BT"/>
                  </a:rPr>
                  <a:t>0</a:t>
                </a:r>
              </a:p>
            </p:txBody>
          </p:sp>
          <p:sp>
            <p:nvSpPr>
              <p:cNvPr id="99" name="Rectangle 60">
                <a:extLst>
                  <a:ext uri="{FF2B5EF4-FFF2-40B4-BE49-F238E27FC236}">
                    <a16:creationId xmlns:a16="http://schemas.microsoft.com/office/drawing/2014/main" id="{CAF291EF-C4F7-4B3D-AE41-39C199CDFA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1" y="208"/>
                <a:ext cx="50" cy="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 anchor="t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r>
                  <a:rPr lang="es-ES" sz="3500" b="1" i="0" u="none" strike="noStrike" baseline="0" dirty="0">
                    <a:solidFill>
                      <a:srgbClr val="000000"/>
                    </a:solidFill>
                    <a:latin typeface="Futura Bk BT"/>
                  </a:rPr>
                  <a:t>0</a:t>
                </a:r>
                <a:endParaRPr lang="es-MX" sz="3500" b="1" i="0" u="none" strike="noStrike" baseline="0" dirty="0">
                  <a:solidFill>
                    <a:srgbClr val="000000"/>
                  </a:solidFill>
                  <a:latin typeface="Futura Bk BT"/>
                </a:endParaRPr>
              </a:p>
            </p:txBody>
          </p:sp>
          <p:sp>
            <p:nvSpPr>
              <p:cNvPr id="100" name="Rectangle 61">
                <a:extLst>
                  <a:ext uri="{FF2B5EF4-FFF2-40B4-BE49-F238E27FC236}">
                    <a16:creationId xmlns:a16="http://schemas.microsoft.com/office/drawing/2014/main" id="{2216B6BC-96ED-40D7-AA4D-AFB08B67DA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" y="298"/>
                <a:ext cx="91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t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r>
                  <a:rPr lang="es-MX" sz="2700" b="1" i="0" u="none" strike="noStrike" baseline="0">
                    <a:solidFill>
                      <a:srgbClr val="000000"/>
                    </a:solidFill>
                    <a:latin typeface="Futura Bk BT"/>
                  </a:rPr>
                  <a:t>100%</a:t>
                </a:r>
              </a:p>
            </p:txBody>
          </p:sp>
          <p:sp>
            <p:nvSpPr>
              <p:cNvPr id="101" name="Rectangle 62">
                <a:extLst>
                  <a:ext uri="{FF2B5EF4-FFF2-40B4-BE49-F238E27FC236}">
                    <a16:creationId xmlns:a16="http://schemas.microsoft.com/office/drawing/2014/main" id="{FBCEE7BF-BBE6-430B-8404-8F3E21A7D9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" y="298"/>
                <a:ext cx="91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t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r>
                  <a:rPr lang="es-MX" sz="2700" b="1" i="0" u="none" strike="noStrike" baseline="0">
                    <a:solidFill>
                      <a:srgbClr val="000000"/>
                    </a:solidFill>
                    <a:latin typeface="Futura Bk BT"/>
                  </a:rPr>
                  <a:t>100%</a:t>
                </a:r>
              </a:p>
            </p:txBody>
          </p:sp>
          <p:sp>
            <p:nvSpPr>
              <p:cNvPr id="102" name="Rectangle 63">
                <a:extLst>
                  <a:ext uri="{FF2B5EF4-FFF2-40B4-BE49-F238E27FC236}">
                    <a16:creationId xmlns:a16="http://schemas.microsoft.com/office/drawing/2014/main" id="{7DDA0777-5594-43BA-9B67-4FDEE16A59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8" y="296"/>
                <a:ext cx="27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t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r>
                  <a:rPr lang="es-ES" sz="2700" dirty="0">
                    <a:solidFill>
                      <a:srgbClr val="000000"/>
                    </a:solidFill>
                    <a:latin typeface="Futura Bk BT"/>
                  </a:rPr>
                  <a:t>%</a:t>
                </a:r>
                <a:endParaRPr lang="es-MX" sz="2700" b="1" i="0" u="none" strike="noStrike" baseline="0" dirty="0">
                  <a:solidFill>
                    <a:srgbClr val="000000"/>
                  </a:solidFill>
                  <a:latin typeface="Futura Bk BT"/>
                </a:endParaRPr>
              </a:p>
            </p:txBody>
          </p:sp>
          <p:sp>
            <p:nvSpPr>
              <p:cNvPr id="103" name="Rectangle 64">
                <a:extLst>
                  <a:ext uri="{FF2B5EF4-FFF2-40B4-BE49-F238E27FC236}">
                    <a16:creationId xmlns:a16="http://schemas.microsoft.com/office/drawing/2014/main" id="{C2AE45A8-49E5-4364-874B-1207562AA7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9" y="294"/>
                <a:ext cx="27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t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r>
                  <a:rPr lang="es-MX" sz="2700" b="1" i="0" u="none" strike="noStrike" baseline="0" dirty="0">
                    <a:solidFill>
                      <a:srgbClr val="000000"/>
                    </a:solidFill>
                    <a:latin typeface="Futura Bk BT"/>
                  </a:rPr>
                  <a:t>%</a:t>
                </a:r>
              </a:p>
            </p:txBody>
          </p:sp>
          <p:sp>
            <p:nvSpPr>
              <p:cNvPr id="104" name="Rectangle 65">
                <a:extLst>
                  <a:ext uri="{FF2B5EF4-FFF2-40B4-BE49-F238E27FC236}">
                    <a16:creationId xmlns:a16="http://schemas.microsoft.com/office/drawing/2014/main" id="{36A59CBF-0407-4A64-86A3-18443B8DA4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6" y="28"/>
                <a:ext cx="276" cy="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t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r>
                  <a:rPr lang="es-MX" sz="2600" b="1" i="0" u="none" strike="noStrike" baseline="0" dirty="0">
                    <a:solidFill>
                      <a:srgbClr val="000000"/>
                    </a:solidFill>
                    <a:latin typeface="Futura Bk BT"/>
                  </a:rPr>
                  <a:t>Metas Alcanzadas</a:t>
                </a:r>
              </a:p>
            </p:txBody>
          </p:sp>
          <p:sp>
            <p:nvSpPr>
              <p:cNvPr id="105" name="Rectangle 66">
                <a:extLst>
                  <a:ext uri="{FF2B5EF4-FFF2-40B4-BE49-F238E27FC236}">
                    <a16:creationId xmlns:a16="http://schemas.microsoft.com/office/drawing/2014/main" id="{4AF7B0F2-FB32-4B9A-B52C-F90FCC2730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" y="7"/>
                <a:ext cx="347" cy="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 anchor="t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es-MX" sz="2600" b="1" i="0" u="none" strike="noStrike" baseline="0" dirty="0">
                    <a:solidFill>
                      <a:srgbClr val="000000"/>
                    </a:solidFill>
                    <a:latin typeface="Futura Bk BT"/>
                  </a:rPr>
                  <a:t>Metas Establecidas en el Anexo Técnico</a:t>
                </a:r>
              </a:p>
            </p:txBody>
          </p:sp>
          <p:sp>
            <p:nvSpPr>
              <p:cNvPr id="106" name="Line 67">
                <a:extLst>
                  <a:ext uri="{FF2B5EF4-FFF2-40B4-BE49-F238E27FC236}">
                    <a16:creationId xmlns:a16="http://schemas.microsoft.com/office/drawing/2014/main" id="{94518396-C9A2-4337-8B60-98782E8EFB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" y="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07" name="Rectangle 68">
                <a:extLst>
                  <a:ext uri="{FF2B5EF4-FFF2-40B4-BE49-F238E27FC236}">
                    <a16:creationId xmlns:a16="http://schemas.microsoft.com/office/drawing/2014/main" id="{C1FE4429-1494-45BC-A130-328EEF4A6E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" y="0"/>
                <a:ext cx="1" cy="2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08" name="Line 69">
                <a:extLst>
                  <a:ext uri="{FF2B5EF4-FFF2-40B4-BE49-F238E27FC236}">
                    <a16:creationId xmlns:a16="http://schemas.microsoft.com/office/drawing/2014/main" id="{8DFC62FC-3D5E-4A56-B97C-1E5174B4AF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5" y="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09" name="Rectangle 70">
                <a:extLst>
                  <a:ext uri="{FF2B5EF4-FFF2-40B4-BE49-F238E27FC236}">
                    <a16:creationId xmlns:a16="http://schemas.microsoft.com/office/drawing/2014/main" id="{08CD7845-6586-4ECC-831B-22CE1341B6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5" y="0"/>
                <a:ext cx="1" cy="2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10" name="Line 71">
                <a:extLst>
                  <a:ext uri="{FF2B5EF4-FFF2-40B4-BE49-F238E27FC236}">
                    <a16:creationId xmlns:a16="http://schemas.microsoft.com/office/drawing/2014/main" id="{68C3765B-F706-4BB2-A4F0-0F372E2757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30" y="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11" name="Rectangle 72">
                <a:extLst>
                  <a:ext uri="{FF2B5EF4-FFF2-40B4-BE49-F238E27FC236}">
                    <a16:creationId xmlns:a16="http://schemas.microsoft.com/office/drawing/2014/main" id="{CAF4F0B6-E3E2-4939-AD9B-32FF0CB86F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" y="0"/>
                <a:ext cx="1" cy="2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12" name="Rectangle 73">
                <a:extLst>
                  <a:ext uri="{FF2B5EF4-FFF2-40B4-BE49-F238E27FC236}">
                    <a16:creationId xmlns:a16="http://schemas.microsoft.com/office/drawing/2014/main" id="{B1D18789-9141-474E-9945-D71D693A5A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" y="94"/>
                <a:ext cx="8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13" name="Rectangle 74">
                <a:extLst>
                  <a:ext uri="{FF2B5EF4-FFF2-40B4-BE49-F238E27FC236}">
                    <a16:creationId xmlns:a16="http://schemas.microsoft.com/office/drawing/2014/main" id="{CA0B5C04-FB99-49B7-B210-D79D130087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14" name="Rectangle 75">
                <a:extLst>
                  <a:ext uri="{FF2B5EF4-FFF2-40B4-BE49-F238E27FC236}">
                    <a16:creationId xmlns:a16="http://schemas.microsoft.com/office/drawing/2014/main" id="{8E525FEE-2BE7-4CF2-A5F3-5BBBE3CFB0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15" name="Rectangle 76">
                <a:extLst>
                  <a:ext uri="{FF2B5EF4-FFF2-40B4-BE49-F238E27FC236}">
                    <a16:creationId xmlns:a16="http://schemas.microsoft.com/office/drawing/2014/main" id="{2FBD2B25-C911-4413-9798-83168843D6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16" name="Rectangle 77">
                <a:extLst>
                  <a:ext uri="{FF2B5EF4-FFF2-40B4-BE49-F238E27FC236}">
                    <a16:creationId xmlns:a16="http://schemas.microsoft.com/office/drawing/2014/main" id="{7DCA9C99-3155-4B38-8F44-B807A6DF85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17" name="Rectangle 78">
                <a:extLst>
                  <a:ext uri="{FF2B5EF4-FFF2-40B4-BE49-F238E27FC236}">
                    <a16:creationId xmlns:a16="http://schemas.microsoft.com/office/drawing/2014/main" id="{FFC32013-FC9A-4CDF-A93F-546B757060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18" name="Rectangle 79">
                <a:extLst>
                  <a:ext uri="{FF2B5EF4-FFF2-40B4-BE49-F238E27FC236}">
                    <a16:creationId xmlns:a16="http://schemas.microsoft.com/office/drawing/2014/main" id="{2A2927E5-D4FD-43E6-A799-2F6AAADD13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19" name="Rectangle 80">
                <a:extLst>
                  <a:ext uri="{FF2B5EF4-FFF2-40B4-BE49-F238E27FC236}">
                    <a16:creationId xmlns:a16="http://schemas.microsoft.com/office/drawing/2014/main" id="{BAB82465-474A-4DBB-B8BA-CB080E60FC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0" name="Rectangle 81">
                <a:extLst>
                  <a:ext uri="{FF2B5EF4-FFF2-40B4-BE49-F238E27FC236}">
                    <a16:creationId xmlns:a16="http://schemas.microsoft.com/office/drawing/2014/main" id="{B2DA1DC7-D89A-4BB9-B309-4B021934AB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1" name="Rectangle 82">
                <a:extLst>
                  <a:ext uri="{FF2B5EF4-FFF2-40B4-BE49-F238E27FC236}">
                    <a16:creationId xmlns:a16="http://schemas.microsoft.com/office/drawing/2014/main" id="{5C50902E-BFE2-49F0-BB15-1E1586A092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2" name="Rectangle 83">
                <a:extLst>
                  <a:ext uri="{FF2B5EF4-FFF2-40B4-BE49-F238E27FC236}">
                    <a16:creationId xmlns:a16="http://schemas.microsoft.com/office/drawing/2014/main" id="{4C29E542-196C-4F63-8BB9-8E172D3FDC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3" name="Rectangle 84">
                <a:extLst>
                  <a:ext uri="{FF2B5EF4-FFF2-40B4-BE49-F238E27FC236}">
                    <a16:creationId xmlns:a16="http://schemas.microsoft.com/office/drawing/2014/main" id="{D39CBB4E-DDEC-4F1E-96F9-85D7DE6BBE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6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" name="Rectangle 85">
                <a:extLst>
                  <a:ext uri="{FF2B5EF4-FFF2-40B4-BE49-F238E27FC236}">
                    <a16:creationId xmlns:a16="http://schemas.microsoft.com/office/drawing/2014/main" id="{3F113ED4-3190-4FB2-86E2-EF97222138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9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" name="Rectangle 86">
                <a:extLst>
                  <a:ext uri="{FF2B5EF4-FFF2-40B4-BE49-F238E27FC236}">
                    <a16:creationId xmlns:a16="http://schemas.microsoft.com/office/drawing/2014/main" id="{B65B66C2-B672-471D-98E6-50E5C4940B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3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6" name="Rectangle 87">
                <a:extLst>
                  <a:ext uri="{FF2B5EF4-FFF2-40B4-BE49-F238E27FC236}">
                    <a16:creationId xmlns:a16="http://schemas.microsoft.com/office/drawing/2014/main" id="{37CE5677-6930-4007-BBCE-34D0BC5C71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6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7" name="Rectangle 88">
                <a:extLst>
                  <a:ext uri="{FF2B5EF4-FFF2-40B4-BE49-F238E27FC236}">
                    <a16:creationId xmlns:a16="http://schemas.microsoft.com/office/drawing/2014/main" id="{B3CDA9CD-587B-4B37-B279-043F75BBD5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8" name="Rectangle 89">
                <a:extLst>
                  <a:ext uri="{FF2B5EF4-FFF2-40B4-BE49-F238E27FC236}">
                    <a16:creationId xmlns:a16="http://schemas.microsoft.com/office/drawing/2014/main" id="{43E9D0E9-4B3E-417F-BB5A-6CA59B1323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9" name="Rectangle 90">
                <a:extLst>
                  <a:ext uri="{FF2B5EF4-FFF2-40B4-BE49-F238E27FC236}">
                    <a16:creationId xmlns:a16="http://schemas.microsoft.com/office/drawing/2014/main" id="{8FAD13F8-F25B-4B2C-9D48-54C9C27D41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" y="94"/>
                <a:ext cx="9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30" name="Rectangle 91">
                <a:extLst>
                  <a:ext uri="{FF2B5EF4-FFF2-40B4-BE49-F238E27FC236}">
                    <a16:creationId xmlns:a16="http://schemas.microsoft.com/office/drawing/2014/main" id="{19C73B6C-EA0D-471E-8ED8-A5F1261E77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9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31" name="Rectangle 92">
                <a:extLst>
                  <a:ext uri="{FF2B5EF4-FFF2-40B4-BE49-F238E27FC236}">
                    <a16:creationId xmlns:a16="http://schemas.microsoft.com/office/drawing/2014/main" id="{76855372-E56C-4201-A1EB-B32A0B3617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32" name="Rectangle 93">
                <a:extLst>
                  <a:ext uri="{FF2B5EF4-FFF2-40B4-BE49-F238E27FC236}">
                    <a16:creationId xmlns:a16="http://schemas.microsoft.com/office/drawing/2014/main" id="{6F933E91-39F4-4138-8B1B-1EB3C18DE2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33" name="Rectangle 94">
                <a:extLst>
                  <a:ext uri="{FF2B5EF4-FFF2-40B4-BE49-F238E27FC236}">
                    <a16:creationId xmlns:a16="http://schemas.microsoft.com/office/drawing/2014/main" id="{56F8E5F1-3E3F-44E4-A66A-591D88F492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34" name="Rectangle 95">
                <a:extLst>
                  <a:ext uri="{FF2B5EF4-FFF2-40B4-BE49-F238E27FC236}">
                    <a16:creationId xmlns:a16="http://schemas.microsoft.com/office/drawing/2014/main" id="{E26507B7-7AFA-49A7-85FD-A6699F1A8D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" y="94"/>
                <a:ext cx="9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35" name="Rectangle 96">
                <a:extLst>
                  <a:ext uri="{FF2B5EF4-FFF2-40B4-BE49-F238E27FC236}">
                    <a16:creationId xmlns:a16="http://schemas.microsoft.com/office/drawing/2014/main" id="{7346EEA9-92C0-4EC2-A942-A88FB4EA5F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5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36" name="Rectangle 97">
                <a:extLst>
                  <a:ext uri="{FF2B5EF4-FFF2-40B4-BE49-F238E27FC236}">
                    <a16:creationId xmlns:a16="http://schemas.microsoft.com/office/drawing/2014/main" id="{C7719902-26D9-4F57-8CCB-CBF9A9AE5E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8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37" name="Rectangle 98">
                <a:extLst>
                  <a:ext uri="{FF2B5EF4-FFF2-40B4-BE49-F238E27FC236}">
                    <a16:creationId xmlns:a16="http://schemas.microsoft.com/office/drawing/2014/main" id="{9F068BA5-5368-4667-AF61-493058E27D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1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38" name="Rectangle 99">
                <a:extLst>
                  <a:ext uri="{FF2B5EF4-FFF2-40B4-BE49-F238E27FC236}">
                    <a16:creationId xmlns:a16="http://schemas.microsoft.com/office/drawing/2014/main" id="{54246FC8-90CA-4C2A-9FEB-CA43896BA1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39" name="Rectangle 100">
                <a:extLst>
                  <a:ext uri="{FF2B5EF4-FFF2-40B4-BE49-F238E27FC236}">
                    <a16:creationId xmlns:a16="http://schemas.microsoft.com/office/drawing/2014/main" id="{E2C91C21-C474-4484-BA1D-DF1CCB118F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8" y="94"/>
                <a:ext cx="9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40" name="Rectangle 101">
                <a:extLst>
                  <a:ext uri="{FF2B5EF4-FFF2-40B4-BE49-F238E27FC236}">
                    <a16:creationId xmlns:a16="http://schemas.microsoft.com/office/drawing/2014/main" id="{718FBD8D-C412-421B-8319-5408F863E5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1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41" name="Rectangle 102">
                <a:extLst>
                  <a:ext uri="{FF2B5EF4-FFF2-40B4-BE49-F238E27FC236}">
                    <a16:creationId xmlns:a16="http://schemas.microsoft.com/office/drawing/2014/main" id="{A442A4D9-7492-4FCA-9B5F-93969610BA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42" name="Rectangle 103">
                <a:extLst>
                  <a:ext uri="{FF2B5EF4-FFF2-40B4-BE49-F238E27FC236}">
                    <a16:creationId xmlns:a16="http://schemas.microsoft.com/office/drawing/2014/main" id="{6230AB88-860A-4917-A8EC-5258E323CC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7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43" name="Rectangle 104">
                <a:extLst>
                  <a:ext uri="{FF2B5EF4-FFF2-40B4-BE49-F238E27FC236}">
                    <a16:creationId xmlns:a16="http://schemas.microsoft.com/office/drawing/2014/main" id="{7BBBF55E-E1CD-4610-AFC5-907FD7182C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0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44" name="Rectangle 105">
                <a:extLst>
                  <a:ext uri="{FF2B5EF4-FFF2-40B4-BE49-F238E27FC236}">
                    <a16:creationId xmlns:a16="http://schemas.microsoft.com/office/drawing/2014/main" id="{654316CC-98D8-4B8E-A58E-C765871B85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4" y="94"/>
                <a:ext cx="5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45" name="Line 106">
                <a:extLst>
                  <a:ext uri="{FF2B5EF4-FFF2-40B4-BE49-F238E27FC236}">
                    <a16:creationId xmlns:a16="http://schemas.microsoft.com/office/drawing/2014/main" id="{EA277FD7-8E57-49B5-A873-6BB20FF0AA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29" y="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46" name="Rectangle 107">
                <a:extLst>
                  <a:ext uri="{FF2B5EF4-FFF2-40B4-BE49-F238E27FC236}">
                    <a16:creationId xmlns:a16="http://schemas.microsoft.com/office/drawing/2014/main" id="{EFC0294D-4E8C-4234-BCDD-73A291644C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0"/>
                <a:ext cx="1" cy="2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47" name="Line 108">
                <a:extLst>
                  <a:ext uri="{FF2B5EF4-FFF2-40B4-BE49-F238E27FC236}">
                    <a16:creationId xmlns:a16="http://schemas.microsoft.com/office/drawing/2014/main" id="{54F2AB97-7F3C-4000-8AFE-9DFFB8DA2D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11" y="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48" name="Rectangle 109">
                <a:extLst>
                  <a:ext uri="{FF2B5EF4-FFF2-40B4-BE49-F238E27FC236}">
                    <a16:creationId xmlns:a16="http://schemas.microsoft.com/office/drawing/2014/main" id="{D0DB9C12-9E6B-4C95-B52D-10F2F5E082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1" y="0"/>
                <a:ext cx="1" cy="2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49" name="Rectangle 110">
                <a:extLst>
                  <a:ext uri="{FF2B5EF4-FFF2-40B4-BE49-F238E27FC236}">
                    <a16:creationId xmlns:a16="http://schemas.microsoft.com/office/drawing/2014/main" id="{7CC876F8-0A56-4668-B13F-145B7FFD8F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" y="97"/>
                <a:ext cx="2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50" name="Rectangle 111">
                <a:extLst>
                  <a:ext uri="{FF2B5EF4-FFF2-40B4-BE49-F238E27FC236}">
                    <a16:creationId xmlns:a16="http://schemas.microsoft.com/office/drawing/2014/main" id="{8F9476E7-73DD-46EC-8B04-C93243F0CB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" y="106"/>
                <a:ext cx="2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51" name="Rectangle 112">
                <a:extLst>
                  <a:ext uri="{FF2B5EF4-FFF2-40B4-BE49-F238E27FC236}">
                    <a16:creationId xmlns:a16="http://schemas.microsoft.com/office/drawing/2014/main" id="{6D28F3FA-3E25-4273-BD98-FD53D357F0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" y="127"/>
                <a:ext cx="2" cy="1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52" name="Rectangle 113">
                <a:extLst>
                  <a:ext uri="{FF2B5EF4-FFF2-40B4-BE49-F238E27FC236}">
                    <a16:creationId xmlns:a16="http://schemas.microsoft.com/office/drawing/2014/main" id="{636850BD-A0B4-4CA4-8043-A0251BF529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" y="147"/>
                <a:ext cx="2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53" name="Rectangle 114">
                <a:extLst>
                  <a:ext uri="{FF2B5EF4-FFF2-40B4-BE49-F238E27FC236}">
                    <a16:creationId xmlns:a16="http://schemas.microsoft.com/office/drawing/2014/main" id="{921C964F-8A32-4E79-A903-0D0C9A006B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" y="168"/>
                <a:ext cx="2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54" name="Rectangle 115">
                <a:extLst>
                  <a:ext uri="{FF2B5EF4-FFF2-40B4-BE49-F238E27FC236}">
                    <a16:creationId xmlns:a16="http://schemas.microsoft.com/office/drawing/2014/main" id="{C6A13AF9-4DDA-4AE3-9AF5-A2292FB94E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" y="281"/>
                <a:ext cx="8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55" name="Rectangle 116">
                <a:extLst>
                  <a:ext uri="{FF2B5EF4-FFF2-40B4-BE49-F238E27FC236}">
                    <a16:creationId xmlns:a16="http://schemas.microsoft.com/office/drawing/2014/main" id="{5A3D22AB-8DA5-455E-B511-717900B6E3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56" name="Rectangle 117">
                <a:extLst>
                  <a:ext uri="{FF2B5EF4-FFF2-40B4-BE49-F238E27FC236}">
                    <a16:creationId xmlns:a16="http://schemas.microsoft.com/office/drawing/2014/main" id="{BE291904-BF13-4E87-BA37-56AE7BCB80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57" name="Rectangle 118">
                <a:extLst>
                  <a:ext uri="{FF2B5EF4-FFF2-40B4-BE49-F238E27FC236}">
                    <a16:creationId xmlns:a16="http://schemas.microsoft.com/office/drawing/2014/main" id="{DB5316AE-CD37-4D36-AA06-981AB11054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58" name="Rectangle 119">
                <a:extLst>
                  <a:ext uri="{FF2B5EF4-FFF2-40B4-BE49-F238E27FC236}">
                    <a16:creationId xmlns:a16="http://schemas.microsoft.com/office/drawing/2014/main" id="{1E636C86-4CA8-48DA-993B-6939882C90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59" name="Rectangle 120">
                <a:extLst>
                  <a:ext uri="{FF2B5EF4-FFF2-40B4-BE49-F238E27FC236}">
                    <a16:creationId xmlns:a16="http://schemas.microsoft.com/office/drawing/2014/main" id="{31FF26D1-5BCB-461D-ABA7-34D42FC2BE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60" name="Rectangle 121">
                <a:extLst>
                  <a:ext uri="{FF2B5EF4-FFF2-40B4-BE49-F238E27FC236}">
                    <a16:creationId xmlns:a16="http://schemas.microsoft.com/office/drawing/2014/main" id="{7C72401A-4E4B-4DBF-9622-5137BCC732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61" name="Rectangle 122">
                <a:extLst>
                  <a:ext uri="{FF2B5EF4-FFF2-40B4-BE49-F238E27FC236}">
                    <a16:creationId xmlns:a16="http://schemas.microsoft.com/office/drawing/2014/main" id="{AECD5147-7666-474A-8245-5D6AC3FEC6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62" name="Rectangle 123">
                <a:extLst>
                  <a:ext uri="{FF2B5EF4-FFF2-40B4-BE49-F238E27FC236}">
                    <a16:creationId xmlns:a16="http://schemas.microsoft.com/office/drawing/2014/main" id="{6B14E4F5-EE17-4C09-893A-55C8156A8D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63" name="Rectangle 124">
                <a:extLst>
                  <a:ext uri="{FF2B5EF4-FFF2-40B4-BE49-F238E27FC236}">
                    <a16:creationId xmlns:a16="http://schemas.microsoft.com/office/drawing/2014/main" id="{AB759C4F-A8AF-4024-B5B9-F5BDD04EB6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64" name="Rectangle 125">
                <a:extLst>
                  <a:ext uri="{FF2B5EF4-FFF2-40B4-BE49-F238E27FC236}">
                    <a16:creationId xmlns:a16="http://schemas.microsoft.com/office/drawing/2014/main" id="{4C31CE0C-25CC-4477-B095-74CC9193F4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65" name="Rectangle 126">
                <a:extLst>
                  <a:ext uri="{FF2B5EF4-FFF2-40B4-BE49-F238E27FC236}">
                    <a16:creationId xmlns:a16="http://schemas.microsoft.com/office/drawing/2014/main" id="{804CFAEA-C74A-49C7-92CC-77AC24D58E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6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66" name="Rectangle 127">
                <a:extLst>
                  <a:ext uri="{FF2B5EF4-FFF2-40B4-BE49-F238E27FC236}">
                    <a16:creationId xmlns:a16="http://schemas.microsoft.com/office/drawing/2014/main" id="{74ACAF16-6EE7-4108-83F0-A69F722360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9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67" name="Rectangle 128">
                <a:extLst>
                  <a:ext uri="{FF2B5EF4-FFF2-40B4-BE49-F238E27FC236}">
                    <a16:creationId xmlns:a16="http://schemas.microsoft.com/office/drawing/2014/main" id="{AC21FE5D-550D-40C7-9BAF-B09827FF3F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3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68" name="Rectangle 129">
                <a:extLst>
                  <a:ext uri="{FF2B5EF4-FFF2-40B4-BE49-F238E27FC236}">
                    <a16:creationId xmlns:a16="http://schemas.microsoft.com/office/drawing/2014/main" id="{67437B70-FAC3-4783-8EA2-F5C485292F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6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69" name="Rectangle 130">
                <a:extLst>
                  <a:ext uri="{FF2B5EF4-FFF2-40B4-BE49-F238E27FC236}">
                    <a16:creationId xmlns:a16="http://schemas.microsoft.com/office/drawing/2014/main" id="{D77F2DBE-125D-4B7F-A2DA-553CCC05FF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70" name="Rectangle 131">
                <a:extLst>
                  <a:ext uri="{FF2B5EF4-FFF2-40B4-BE49-F238E27FC236}">
                    <a16:creationId xmlns:a16="http://schemas.microsoft.com/office/drawing/2014/main" id="{E7BFEE0A-46F6-4CEC-AF85-F247D1B4B7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71" name="Rectangle 132">
                <a:extLst>
                  <a:ext uri="{FF2B5EF4-FFF2-40B4-BE49-F238E27FC236}">
                    <a16:creationId xmlns:a16="http://schemas.microsoft.com/office/drawing/2014/main" id="{4FAC3326-0655-4C4B-824B-57A3BA5353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" y="281"/>
                <a:ext cx="9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72" name="Rectangle 133">
                <a:extLst>
                  <a:ext uri="{FF2B5EF4-FFF2-40B4-BE49-F238E27FC236}">
                    <a16:creationId xmlns:a16="http://schemas.microsoft.com/office/drawing/2014/main" id="{FBE929F8-DA8A-449F-8E18-5AADDE35E2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9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73" name="Rectangle 134">
                <a:extLst>
                  <a:ext uri="{FF2B5EF4-FFF2-40B4-BE49-F238E27FC236}">
                    <a16:creationId xmlns:a16="http://schemas.microsoft.com/office/drawing/2014/main" id="{0EF2D898-5E94-4DBF-B1A8-325DD5384C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74" name="Rectangle 135">
                <a:extLst>
                  <a:ext uri="{FF2B5EF4-FFF2-40B4-BE49-F238E27FC236}">
                    <a16:creationId xmlns:a16="http://schemas.microsoft.com/office/drawing/2014/main" id="{E58F7D16-A1B6-491A-8F92-D9DB654E7E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75" name="Rectangle 136">
                <a:extLst>
                  <a:ext uri="{FF2B5EF4-FFF2-40B4-BE49-F238E27FC236}">
                    <a16:creationId xmlns:a16="http://schemas.microsoft.com/office/drawing/2014/main" id="{8703F8FE-C135-44B3-8221-6C9F2FD78C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76" name="Rectangle 137">
                <a:extLst>
                  <a:ext uri="{FF2B5EF4-FFF2-40B4-BE49-F238E27FC236}">
                    <a16:creationId xmlns:a16="http://schemas.microsoft.com/office/drawing/2014/main" id="{5B1245A9-6A8A-4574-89A1-69461CF385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" y="281"/>
                <a:ext cx="9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77" name="Rectangle 138">
                <a:extLst>
                  <a:ext uri="{FF2B5EF4-FFF2-40B4-BE49-F238E27FC236}">
                    <a16:creationId xmlns:a16="http://schemas.microsoft.com/office/drawing/2014/main" id="{2783D961-7124-4521-B08C-351A6EA9AA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5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78" name="Rectangle 139">
                <a:extLst>
                  <a:ext uri="{FF2B5EF4-FFF2-40B4-BE49-F238E27FC236}">
                    <a16:creationId xmlns:a16="http://schemas.microsoft.com/office/drawing/2014/main" id="{BB4616E4-157B-414C-B577-3F9E1415E7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8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79" name="Rectangle 140">
                <a:extLst>
                  <a:ext uri="{FF2B5EF4-FFF2-40B4-BE49-F238E27FC236}">
                    <a16:creationId xmlns:a16="http://schemas.microsoft.com/office/drawing/2014/main" id="{B78D32CB-944B-42BB-A0B5-920C2F0FE9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1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80" name="Rectangle 141">
                <a:extLst>
                  <a:ext uri="{FF2B5EF4-FFF2-40B4-BE49-F238E27FC236}">
                    <a16:creationId xmlns:a16="http://schemas.microsoft.com/office/drawing/2014/main" id="{B88ED251-A38A-403C-BAD7-EAF8CE19E3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81" name="Rectangle 142">
                <a:extLst>
                  <a:ext uri="{FF2B5EF4-FFF2-40B4-BE49-F238E27FC236}">
                    <a16:creationId xmlns:a16="http://schemas.microsoft.com/office/drawing/2014/main" id="{89416C24-6F94-4D60-8ABE-D6AF7E5798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8" y="281"/>
                <a:ext cx="9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82" name="Rectangle 143">
                <a:extLst>
                  <a:ext uri="{FF2B5EF4-FFF2-40B4-BE49-F238E27FC236}">
                    <a16:creationId xmlns:a16="http://schemas.microsoft.com/office/drawing/2014/main" id="{C598BA5A-F8B5-42FE-816A-3A22EC927F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1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83" name="Rectangle 144">
                <a:extLst>
                  <a:ext uri="{FF2B5EF4-FFF2-40B4-BE49-F238E27FC236}">
                    <a16:creationId xmlns:a16="http://schemas.microsoft.com/office/drawing/2014/main" id="{252239F5-1E21-4800-80BE-56781188A2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84" name="Rectangle 145">
                <a:extLst>
                  <a:ext uri="{FF2B5EF4-FFF2-40B4-BE49-F238E27FC236}">
                    <a16:creationId xmlns:a16="http://schemas.microsoft.com/office/drawing/2014/main" id="{95A44EA5-5914-4846-8A2F-8571D77A89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7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85" name="Rectangle 146">
                <a:extLst>
                  <a:ext uri="{FF2B5EF4-FFF2-40B4-BE49-F238E27FC236}">
                    <a16:creationId xmlns:a16="http://schemas.microsoft.com/office/drawing/2014/main" id="{45C86DC5-E8BC-4C90-AEA7-AA1D3B3645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0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86" name="Rectangle 147">
                <a:extLst>
                  <a:ext uri="{FF2B5EF4-FFF2-40B4-BE49-F238E27FC236}">
                    <a16:creationId xmlns:a16="http://schemas.microsoft.com/office/drawing/2014/main" id="{8CCCD79B-0936-4595-A9A4-6C018A8737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4" y="281"/>
                <a:ext cx="5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87" name="Rectangle 148">
                <a:extLst>
                  <a:ext uri="{FF2B5EF4-FFF2-40B4-BE49-F238E27FC236}">
                    <a16:creationId xmlns:a16="http://schemas.microsoft.com/office/drawing/2014/main" id="{33F2412D-51C2-4B00-A868-523F07E8D4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97"/>
                <a:ext cx="2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88" name="Rectangle 149">
                <a:extLst>
                  <a:ext uri="{FF2B5EF4-FFF2-40B4-BE49-F238E27FC236}">
                    <a16:creationId xmlns:a16="http://schemas.microsoft.com/office/drawing/2014/main" id="{DDE31DBE-B399-4E10-AA8C-E5C0FE20DD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106"/>
                <a:ext cx="2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89" name="Rectangle 150">
                <a:extLst>
                  <a:ext uri="{FF2B5EF4-FFF2-40B4-BE49-F238E27FC236}">
                    <a16:creationId xmlns:a16="http://schemas.microsoft.com/office/drawing/2014/main" id="{8F5995B6-509D-477B-AC2F-5EF711DCB1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127"/>
                <a:ext cx="2" cy="1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90" name="Rectangle 151">
                <a:extLst>
                  <a:ext uri="{FF2B5EF4-FFF2-40B4-BE49-F238E27FC236}">
                    <a16:creationId xmlns:a16="http://schemas.microsoft.com/office/drawing/2014/main" id="{11719CD5-ADF6-499F-8B43-A11CE659B7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147"/>
                <a:ext cx="2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91" name="Rectangle 152">
                <a:extLst>
                  <a:ext uri="{FF2B5EF4-FFF2-40B4-BE49-F238E27FC236}">
                    <a16:creationId xmlns:a16="http://schemas.microsoft.com/office/drawing/2014/main" id="{63B2CF68-117B-4D62-A983-3E7365754E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168"/>
                <a:ext cx="2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92" name="Rectangle 153">
                <a:extLst>
                  <a:ext uri="{FF2B5EF4-FFF2-40B4-BE49-F238E27FC236}">
                    <a16:creationId xmlns:a16="http://schemas.microsoft.com/office/drawing/2014/main" id="{AAFAB7EF-BB36-4AC1-92A5-DC3591630C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3" cy="35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93" name="Rectangle 154">
                <a:extLst>
                  <a:ext uri="{FF2B5EF4-FFF2-40B4-BE49-F238E27FC236}">
                    <a16:creationId xmlns:a16="http://schemas.microsoft.com/office/drawing/2014/main" id="{B20C46D6-BBD5-4E33-B367-3A5FA41542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" y="189"/>
                <a:ext cx="2" cy="16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94" name="Rectangle 155">
                <a:extLst>
                  <a:ext uri="{FF2B5EF4-FFF2-40B4-BE49-F238E27FC236}">
                    <a16:creationId xmlns:a16="http://schemas.microsoft.com/office/drawing/2014/main" id="{D637F925-CE51-4D29-804B-1AE0BF0CE1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" y="210"/>
                <a:ext cx="2" cy="15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95" name="Rectangle 156">
                <a:extLst>
                  <a:ext uri="{FF2B5EF4-FFF2-40B4-BE49-F238E27FC236}">
                    <a16:creationId xmlns:a16="http://schemas.microsoft.com/office/drawing/2014/main" id="{2E439EC5-7386-4060-AB84-A52BA50C5C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" y="231"/>
                <a:ext cx="2" cy="15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96" name="Rectangle 157">
                <a:extLst>
                  <a:ext uri="{FF2B5EF4-FFF2-40B4-BE49-F238E27FC236}">
                    <a16:creationId xmlns:a16="http://schemas.microsoft.com/office/drawing/2014/main" id="{F0E92969-1A23-4149-A28E-78D072C538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" y="251"/>
                <a:ext cx="2" cy="16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97" name="Rectangle 158">
                <a:extLst>
                  <a:ext uri="{FF2B5EF4-FFF2-40B4-BE49-F238E27FC236}">
                    <a16:creationId xmlns:a16="http://schemas.microsoft.com/office/drawing/2014/main" id="{A674E9EE-C4EA-494B-A740-75389ABC60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" y="272"/>
                <a:ext cx="2" cy="16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98" name="Rectangle 159">
                <a:extLst>
                  <a:ext uri="{FF2B5EF4-FFF2-40B4-BE49-F238E27FC236}">
                    <a16:creationId xmlns:a16="http://schemas.microsoft.com/office/drawing/2014/main" id="{62D73C5C-627F-43F8-9D02-AAE2471E9C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" y="293"/>
                <a:ext cx="2" cy="16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99" name="Rectangle 160">
                <a:extLst>
                  <a:ext uri="{FF2B5EF4-FFF2-40B4-BE49-F238E27FC236}">
                    <a16:creationId xmlns:a16="http://schemas.microsoft.com/office/drawing/2014/main" id="{2ABFA5CD-1CC6-4636-8A06-F1B9ED2EDE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" y="314"/>
                <a:ext cx="2" cy="15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0" name="Rectangle 161">
                <a:extLst>
                  <a:ext uri="{FF2B5EF4-FFF2-40B4-BE49-F238E27FC236}">
                    <a16:creationId xmlns:a16="http://schemas.microsoft.com/office/drawing/2014/main" id="{82F7DA60-F895-4FEB-B348-72602C4EDF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" y="334"/>
                <a:ext cx="2" cy="16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1" name="Rectangle 162">
                <a:extLst>
                  <a:ext uri="{FF2B5EF4-FFF2-40B4-BE49-F238E27FC236}">
                    <a16:creationId xmlns:a16="http://schemas.microsoft.com/office/drawing/2014/main" id="{2236E7C8-0740-499F-A059-454C75C305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9" y="5"/>
                <a:ext cx="3" cy="35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2" name="Rectangle 163">
                <a:extLst>
                  <a:ext uri="{FF2B5EF4-FFF2-40B4-BE49-F238E27FC236}">
                    <a16:creationId xmlns:a16="http://schemas.microsoft.com/office/drawing/2014/main" id="{660AEF4D-55BE-447F-9159-7180639F42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189"/>
                <a:ext cx="2" cy="16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3" name="Rectangle 164">
                <a:extLst>
                  <a:ext uri="{FF2B5EF4-FFF2-40B4-BE49-F238E27FC236}">
                    <a16:creationId xmlns:a16="http://schemas.microsoft.com/office/drawing/2014/main" id="{87AA0E16-C201-46EE-ACF9-207214E528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10"/>
                <a:ext cx="2" cy="15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4" name="Rectangle 165">
                <a:extLst>
                  <a:ext uri="{FF2B5EF4-FFF2-40B4-BE49-F238E27FC236}">
                    <a16:creationId xmlns:a16="http://schemas.microsoft.com/office/drawing/2014/main" id="{9175AD40-418E-4142-849C-BE2D69D86B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31"/>
                <a:ext cx="2" cy="15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5" name="Rectangle 166">
                <a:extLst>
                  <a:ext uri="{FF2B5EF4-FFF2-40B4-BE49-F238E27FC236}">
                    <a16:creationId xmlns:a16="http://schemas.microsoft.com/office/drawing/2014/main" id="{E2950A4D-DD5F-4540-B2C3-5B4730BCC6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51"/>
                <a:ext cx="2" cy="16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6" name="Rectangle 167">
                <a:extLst>
                  <a:ext uri="{FF2B5EF4-FFF2-40B4-BE49-F238E27FC236}">
                    <a16:creationId xmlns:a16="http://schemas.microsoft.com/office/drawing/2014/main" id="{706E032E-05A2-4376-A491-A23FC7E803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72"/>
                <a:ext cx="2" cy="16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7" name="Rectangle 168">
                <a:extLst>
                  <a:ext uri="{FF2B5EF4-FFF2-40B4-BE49-F238E27FC236}">
                    <a16:creationId xmlns:a16="http://schemas.microsoft.com/office/drawing/2014/main" id="{D2C323C5-7DC9-400C-9936-1D79E276F5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93"/>
                <a:ext cx="2" cy="16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8" name="Rectangle 169">
                <a:extLst>
                  <a:ext uri="{FF2B5EF4-FFF2-40B4-BE49-F238E27FC236}">
                    <a16:creationId xmlns:a16="http://schemas.microsoft.com/office/drawing/2014/main" id="{C05EC991-E1D2-4D92-A662-E1F1FDA169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314"/>
                <a:ext cx="2" cy="15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9" name="Rectangle 170">
                <a:extLst>
                  <a:ext uri="{FF2B5EF4-FFF2-40B4-BE49-F238E27FC236}">
                    <a16:creationId xmlns:a16="http://schemas.microsoft.com/office/drawing/2014/main" id="{5634355B-F5E7-486A-903B-93529C6F12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334"/>
                <a:ext cx="2" cy="16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10" name="Rectangle 171">
                <a:extLst>
                  <a:ext uri="{FF2B5EF4-FFF2-40B4-BE49-F238E27FC236}">
                    <a16:creationId xmlns:a16="http://schemas.microsoft.com/office/drawing/2014/main" id="{717EAF3C-2777-4A0A-9D14-683AD33F1D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0" y="5"/>
                <a:ext cx="3" cy="35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11" name="Rectangle 172">
                <a:extLst>
                  <a:ext uri="{FF2B5EF4-FFF2-40B4-BE49-F238E27FC236}">
                    <a16:creationId xmlns:a16="http://schemas.microsoft.com/office/drawing/2014/main" id="{FF8DAE15-F71E-436D-A215-7767162C73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" y="0"/>
                <a:ext cx="810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12" name="Rectangle 173">
                <a:extLst>
                  <a:ext uri="{FF2B5EF4-FFF2-40B4-BE49-F238E27FC236}">
                    <a16:creationId xmlns:a16="http://schemas.microsoft.com/office/drawing/2014/main" id="{F6609545-B885-4644-8F0D-19EA10E759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" y="94"/>
                <a:ext cx="1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13" name="Rectangle 174">
                <a:extLst>
                  <a:ext uri="{FF2B5EF4-FFF2-40B4-BE49-F238E27FC236}">
                    <a16:creationId xmlns:a16="http://schemas.microsoft.com/office/drawing/2014/main" id="{62EC6F9D-9C26-4255-8A91-4DB2270616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7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14" name="Rectangle 175">
                <a:extLst>
                  <a:ext uri="{FF2B5EF4-FFF2-40B4-BE49-F238E27FC236}">
                    <a16:creationId xmlns:a16="http://schemas.microsoft.com/office/drawing/2014/main" id="{71C6E1A7-6904-45F9-8CE1-34D1F8FF08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0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15" name="Rectangle 176">
                <a:extLst>
                  <a:ext uri="{FF2B5EF4-FFF2-40B4-BE49-F238E27FC236}">
                    <a16:creationId xmlns:a16="http://schemas.microsoft.com/office/drawing/2014/main" id="{AD6C64AF-AC75-4586-9BF6-FEE0B0211C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3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16" name="Rectangle 177">
                <a:extLst>
                  <a:ext uri="{FF2B5EF4-FFF2-40B4-BE49-F238E27FC236}">
                    <a16:creationId xmlns:a16="http://schemas.microsoft.com/office/drawing/2014/main" id="{48228871-4283-4FF1-8EFE-FA9D989E2F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17" name="Rectangle 178">
                <a:extLst>
                  <a:ext uri="{FF2B5EF4-FFF2-40B4-BE49-F238E27FC236}">
                    <a16:creationId xmlns:a16="http://schemas.microsoft.com/office/drawing/2014/main" id="{4C1C4602-0EDF-4BB4-94EB-21C2449B29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0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18" name="Rectangle 179">
                <a:extLst>
                  <a:ext uri="{FF2B5EF4-FFF2-40B4-BE49-F238E27FC236}">
                    <a16:creationId xmlns:a16="http://schemas.microsoft.com/office/drawing/2014/main" id="{891B55FE-6114-4E8F-9893-6D1C788C45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3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19" name="Rectangle 180">
                <a:extLst>
                  <a:ext uri="{FF2B5EF4-FFF2-40B4-BE49-F238E27FC236}">
                    <a16:creationId xmlns:a16="http://schemas.microsoft.com/office/drawing/2014/main" id="{4FAFFC67-CBB5-4D25-B3C9-D2504EB9FA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6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20" name="Rectangle 181">
                <a:extLst>
                  <a:ext uri="{FF2B5EF4-FFF2-40B4-BE49-F238E27FC236}">
                    <a16:creationId xmlns:a16="http://schemas.microsoft.com/office/drawing/2014/main" id="{260BA1A7-CDF9-4594-8B96-930E96687A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9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21" name="Rectangle 182">
                <a:extLst>
                  <a:ext uri="{FF2B5EF4-FFF2-40B4-BE49-F238E27FC236}">
                    <a16:creationId xmlns:a16="http://schemas.microsoft.com/office/drawing/2014/main" id="{BA344BCE-5B1E-4B8D-9CC6-A8A78FFA1D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2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22" name="Rectangle 183">
                <a:extLst>
                  <a:ext uri="{FF2B5EF4-FFF2-40B4-BE49-F238E27FC236}">
                    <a16:creationId xmlns:a16="http://schemas.microsoft.com/office/drawing/2014/main" id="{94702289-F62D-46D4-842E-7C72DEB186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6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23" name="Rectangle 184">
                <a:extLst>
                  <a:ext uri="{FF2B5EF4-FFF2-40B4-BE49-F238E27FC236}">
                    <a16:creationId xmlns:a16="http://schemas.microsoft.com/office/drawing/2014/main" id="{A851BC51-CB3E-4864-976E-2F0AEDA642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9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24" name="Rectangle 185">
                <a:extLst>
                  <a:ext uri="{FF2B5EF4-FFF2-40B4-BE49-F238E27FC236}">
                    <a16:creationId xmlns:a16="http://schemas.microsoft.com/office/drawing/2014/main" id="{55364042-29C7-4B6A-A8D4-D94B00F163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2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25" name="Rectangle 186">
                <a:extLst>
                  <a:ext uri="{FF2B5EF4-FFF2-40B4-BE49-F238E27FC236}">
                    <a16:creationId xmlns:a16="http://schemas.microsoft.com/office/drawing/2014/main" id="{42411FD9-ADA3-4FAD-BA7E-1C7ACB7D70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5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26" name="Rectangle 187">
                <a:extLst>
                  <a:ext uri="{FF2B5EF4-FFF2-40B4-BE49-F238E27FC236}">
                    <a16:creationId xmlns:a16="http://schemas.microsoft.com/office/drawing/2014/main" id="{E5343F73-1CEE-4879-B79E-6A8887CBA8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8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27" name="Rectangle 188">
                <a:extLst>
                  <a:ext uri="{FF2B5EF4-FFF2-40B4-BE49-F238E27FC236}">
                    <a16:creationId xmlns:a16="http://schemas.microsoft.com/office/drawing/2014/main" id="{A68552A9-EE87-455D-A25C-EB816EFE38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2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28" name="Rectangle 189">
                <a:extLst>
                  <a:ext uri="{FF2B5EF4-FFF2-40B4-BE49-F238E27FC236}">
                    <a16:creationId xmlns:a16="http://schemas.microsoft.com/office/drawing/2014/main" id="{261B7AF7-A621-42E7-B666-4B982B626A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5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29" name="Rectangle 190">
                <a:extLst>
                  <a:ext uri="{FF2B5EF4-FFF2-40B4-BE49-F238E27FC236}">
                    <a16:creationId xmlns:a16="http://schemas.microsoft.com/office/drawing/2014/main" id="{4B201111-E284-4E48-BE07-070027A06B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8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30" name="Rectangle 191">
                <a:extLst>
                  <a:ext uri="{FF2B5EF4-FFF2-40B4-BE49-F238E27FC236}">
                    <a16:creationId xmlns:a16="http://schemas.microsoft.com/office/drawing/2014/main" id="{B1090998-97AE-4044-AFC3-4A820F18B4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1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31" name="Rectangle 192">
                <a:extLst>
                  <a:ext uri="{FF2B5EF4-FFF2-40B4-BE49-F238E27FC236}">
                    <a16:creationId xmlns:a16="http://schemas.microsoft.com/office/drawing/2014/main" id="{6B998568-BD94-4594-B95B-C1C3090955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4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32" name="Rectangle 193">
                <a:extLst>
                  <a:ext uri="{FF2B5EF4-FFF2-40B4-BE49-F238E27FC236}">
                    <a16:creationId xmlns:a16="http://schemas.microsoft.com/office/drawing/2014/main" id="{9345587C-4433-441B-A2EE-3255DBDA1F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8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33" name="Rectangle 194">
                <a:extLst>
                  <a:ext uri="{FF2B5EF4-FFF2-40B4-BE49-F238E27FC236}">
                    <a16:creationId xmlns:a16="http://schemas.microsoft.com/office/drawing/2014/main" id="{7C8711CE-5FE4-4DFD-A4C1-FC633E3E6E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1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34" name="Rectangle 195">
                <a:extLst>
                  <a:ext uri="{FF2B5EF4-FFF2-40B4-BE49-F238E27FC236}">
                    <a16:creationId xmlns:a16="http://schemas.microsoft.com/office/drawing/2014/main" id="{4DECC10A-7E64-43D4-AF1A-8E712D7E7C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4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35" name="Rectangle 196">
                <a:extLst>
                  <a:ext uri="{FF2B5EF4-FFF2-40B4-BE49-F238E27FC236}">
                    <a16:creationId xmlns:a16="http://schemas.microsoft.com/office/drawing/2014/main" id="{BCC312C0-79AB-41A9-B6FF-E49410C55C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7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36" name="Rectangle 197">
                <a:extLst>
                  <a:ext uri="{FF2B5EF4-FFF2-40B4-BE49-F238E27FC236}">
                    <a16:creationId xmlns:a16="http://schemas.microsoft.com/office/drawing/2014/main" id="{6A0987C2-D905-45E6-9C7F-6361EB159D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0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37" name="Rectangle 198">
                <a:extLst>
                  <a:ext uri="{FF2B5EF4-FFF2-40B4-BE49-F238E27FC236}">
                    <a16:creationId xmlns:a16="http://schemas.microsoft.com/office/drawing/2014/main" id="{54869B0D-BDE9-4467-8A2B-CDC2DEEAF5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4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38" name="Rectangle 199">
                <a:extLst>
                  <a:ext uri="{FF2B5EF4-FFF2-40B4-BE49-F238E27FC236}">
                    <a16:creationId xmlns:a16="http://schemas.microsoft.com/office/drawing/2014/main" id="{2212B49D-1DFD-471A-8F00-F45D0CA0B7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7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39" name="Rectangle 200">
                <a:extLst>
                  <a:ext uri="{FF2B5EF4-FFF2-40B4-BE49-F238E27FC236}">
                    <a16:creationId xmlns:a16="http://schemas.microsoft.com/office/drawing/2014/main" id="{A8CC60F8-CBD5-4EA7-ADC8-1348ABB1DE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0" name="Rectangle 201">
                <a:extLst>
                  <a:ext uri="{FF2B5EF4-FFF2-40B4-BE49-F238E27FC236}">
                    <a16:creationId xmlns:a16="http://schemas.microsoft.com/office/drawing/2014/main" id="{ACAFEDE7-A6F8-48E5-B540-A191A45728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1" name="Rectangle 202">
                <a:extLst>
                  <a:ext uri="{FF2B5EF4-FFF2-40B4-BE49-F238E27FC236}">
                    <a16:creationId xmlns:a16="http://schemas.microsoft.com/office/drawing/2014/main" id="{74A25190-C689-421C-8813-417CB91B1A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7" y="94"/>
                <a:ext cx="3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2" name="Rectangle 203">
                <a:extLst>
                  <a:ext uri="{FF2B5EF4-FFF2-40B4-BE49-F238E27FC236}">
                    <a16:creationId xmlns:a16="http://schemas.microsoft.com/office/drawing/2014/main" id="{461DAE08-8602-41E8-B60E-7D4D1FD817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" y="184"/>
                <a:ext cx="810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sp>
          <p:nvSpPr>
            <p:cNvPr id="12" name="Rectangle 205">
              <a:extLst>
                <a:ext uri="{FF2B5EF4-FFF2-40B4-BE49-F238E27FC236}">
                  <a16:creationId xmlns:a16="http://schemas.microsoft.com/office/drawing/2014/main" id="{FA1C88EE-4204-4DD9-80D2-AE64F13277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281"/>
              <a:ext cx="1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3" name="Rectangle 206">
              <a:extLst>
                <a:ext uri="{FF2B5EF4-FFF2-40B4-BE49-F238E27FC236}">
                  <a16:creationId xmlns:a16="http://schemas.microsoft.com/office/drawing/2014/main" id="{C47E1061-4916-4997-92C3-7C3BA2A6F6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4" name="Rectangle 207">
              <a:extLst>
                <a:ext uri="{FF2B5EF4-FFF2-40B4-BE49-F238E27FC236}">
                  <a16:creationId xmlns:a16="http://schemas.microsoft.com/office/drawing/2014/main" id="{B9938772-7C03-4736-9680-6B3C2ED14B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5" name="Rectangle 208">
              <a:extLst>
                <a:ext uri="{FF2B5EF4-FFF2-40B4-BE49-F238E27FC236}">
                  <a16:creationId xmlns:a16="http://schemas.microsoft.com/office/drawing/2014/main" id="{443B6DF1-5390-4474-B7DF-925485F30B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6" name="Rectangle 209">
              <a:extLst>
                <a:ext uri="{FF2B5EF4-FFF2-40B4-BE49-F238E27FC236}">
                  <a16:creationId xmlns:a16="http://schemas.microsoft.com/office/drawing/2014/main" id="{13A40267-6D7D-448F-B425-A5A04BB93F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7" name="Rectangle 210">
              <a:extLst>
                <a:ext uri="{FF2B5EF4-FFF2-40B4-BE49-F238E27FC236}">
                  <a16:creationId xmlns:a16="http://schemas.microsoft.com/office/drawing/2014/main" id="{F7304630-C075-4D72-B750-CADE3F9C97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0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8" name="Rectangle 211">
              <a:extLst>
                <a:ext uri="{FF2B5EF4-FFF2-40B4-BE49-F238E27FC236}">
                  <a16:creationId xmlns:a16="http://schemas.microsoft.com/office/drawing/2014/main" id="{82A2BE24-02A1-4A64-8A3F-BDF1C30876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9" name="Rectangle 212">
              <a:extLst>
                <a:ext uri="{FF2B5EF4-FFF2-40B4-BE49-F238E27FC236}">
                  <a16:creationId xmlns:a16="http://schemas.microsoft.com/office/drawing/2014/main" id="{6B494C09-10C5-4B76-9BC4-55FCBB43A3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6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20" name="Rectangle 213">
              <a:extLst>
                <a:ext uri="{FF2B5EF4-FFF2-40B4-BE49-F238E27FC236}">
                  <a16:creationId xmlns:a16="http://schemas.microsoft.com/office/drawing/2014/main" id="{956DB233-66CF-4CA6-8099-FB73D88A2E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9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21" name="Rectangle 214">
              <a:extLst>
                <a:ext uri="{FF2B5EF4-FFF2-40B4-BE49-F238E27FC236}">
                  <a16:creationId xmlns:a16="http://schemas.microsoft.com/office/drawing/2014/main" id="{E1284165-0AB1-47C4-9058-E21A050CDB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22" name="Rectangle 215">
              <a:extLst>
                <a:ext uri="{FF2B5EF4-FFF2-40B4-BE49-F238E27FC236}">
                  <a16:creationId xmlns:a16="http://schemas.microsoft.com/office/drawing/2014/main" id="{F81213B5-32F7-44CA-AEA8-0E941FE70C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23" name="Rectangle 216">
              <a:extLst>
                <a:ext uri="{FF2B5EF4-FFF2-40B4-BE49-F238E27FC236}">
                  <a16:creationId xmlns:a16="http://schemas.microsoft.com/office/drawing/2014/main" id="{316579C4-8FBE-48A4-B7DC-6ECE3DCD2C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9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24" name="Rectangle 217">
              <a:extLst>
                <a:ext uri="{FF2B5EF4-FFF2-40B4-BE49-F238E27FC236}">
                  <a16:creationId xmlns:a16="http://schemas.microsoft.com/office/drawing/2014/main" id="{F4BA2457-E14D-44D9-8E97-53F7C1592F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2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25" name="Rectangle 218">
              <a:extLst>
                <a:ext uri="{FF2B5EF4-FFF2-40B4-BE49-F238E27FC236}">
                  <a16:creationId xmlns:a16="http://schemas.microsoft.com/office/drawing/2014/main" id="{042C2EAA-8899-44EE-AF9E-A9D8A6CEE1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5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26" name="Rectangle 219">
              <a:extLst>
                <a:ext uri="{FF2B5EF4-FFF2-40B4-BE49-F238E27FC236}">
                  <a16:creationId xmlns:a16="http://schemas.microsoft.com/office/drawing/2014/main" id="{B1944C6C-A406-45AE-ACA7-741391A208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27" name="Rectangle 220">
              <a:extLst>
                <a:ext uri="{FF2B5EF4-FFF2-40B4-BE49-F238E27FC236}">
                  <a16:creationId xmlns:a16="http://schemas.microsoft.com/office/drawing/2014/main" id="{D3880244-41CD-429A-A811-1ECF99867D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2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28" name="Rectangle 221">
              <a:extLst>
                <a:ext uri="{FF2B5EF4-FFF2-40B4-BE49-F238E27FC236}">
                  <a16:creationId xmlns:a16="http://schemas.microsoft.com/office/drawing/2014/main" id="{C735F17E-4D24-46A8-AC2C-9CDB1BC81A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5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29" name="Rectangle 222">
              <a:extLst>
                <a:ext uri="{FF2B5EF4-FFF2-40B4-BE49-F238E27FC236}">
                  <a16:creationId xmlns:a16="http://schemas.microsoft.com/office/drawing/2014/main" id="{22D758F7-7706-4412-936A-C8C011083C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8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0" name="Rectangle 223">
              <a:extLst>
                <a:ext uri="{FF2B5EF4-FFF2-40B4-BE49-F238E27FC236}">
                  <a16:creationId xmlns:a16="http://schemas.microsoft.com/office/drawing/2014/main" id="{7FAA75CA-401A-49E7-86D9-2A5DECDE78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1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1" name="Rectangle 224">
              <a:extLst>
                <a:ext uri="{FF2B5EF4-FFF2-40B4-BE49-F238E27FC236}">
                  <a16:creationId xmlns:a16="http://schemas.microsoft.com/office/drawing/2014/main" id="{A7E71857-C8FF-4214-B13E-19091C5502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4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2" name="Rectangle 225">
              <a:extLst>
                <a:ext uri="{FF2B5EF4-FFF2-40B4-BE49-F238E27FC236}">
                  <a16:creationId xmlns:a16="http://schemas.microsoft.com/office/drawing/2014/main" id="{7B03DB10-A461-4634-85EA-76A7F8822D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8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3" name="Rectangle 226">
              <a:extLst>
                <a:ext uri="{FF2B5EF4-FFF2-40B4-BE49-F238E27FC236}">
                  <a16:creationId xmlns:a16="http://schemas.microsoft.com/office/drawing/2014/main" id="{BDD9E91D-4ECE-431C-B115-E8496B263F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1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4" name="Rectangle 227">
              <a:extLst>
                <a:ext uri="{FF2B5EF4-FFF2-40B4-BE49-F238E27FC236}">
                  <a16:creationId xmlns:a16="http://schemas.microsoft.com/office/drawing/2014/main" id="{A2BAE492-3669-4550-9DAB-6C21ABD68B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4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5" name="Rectangle 228">
              <a:extLst>
                <a:ext uri="{FF2B5EF4-FFF2-40B4-BE49-F238E27FC236}">
                  <a16:creationId xmlns:a16="http://schemas.microsoft.com/office/drawing/2014/main" id="{D020DFF6-D6AE-41EA-AF87-9613D72D0E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7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6" name="Rectangle 229">
              <a:extLst>
                <a:ext uri="{FF2B5EF4-FFF2-40B4-BE49-F238E27FC236}">
                  <a16:creationId xmlns:a16="http://schemas.microsoft.com/office/drawing/2014/main" id="{ED805ECA-4CF9-4E5C-B158-8734030868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0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7" name="Rectangle 230">
              <a:extLst>
                <a:ext uri="{FF2B5EF4-FFF2-40B4-BE49-F238E27FC236}">
                  <a16:creationId xmlns:a16="http://schemas.microsoft.com/office/drawing/2014/main" id="{B4EFE5B8-B6AD-441F-9354-87E58992FA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8" name="Rectangle 231">
              <a:extLst>
                <a:ext uri="{FF2B5EF4-FFF2-40B4-BE49-F238E27FC236}">
                  <a16:creationId xmlns:a16="http://schemas.microsoft.com/office/drawing/2014/main" id="{C39DDEDD-FA4D-40A9-B7D2-5D91797248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7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9" name="Rectangle 232">
              <a:extLst>
                <a:ext uri="{FF2B5EF4-FFF2-40B4-BE49-F238E27FC236}">
                  <a16:creationId xmlns:a16="http://schemas.microsoft.com/office/drawing/2014/main" id="{785FC235-5768-4BA2-8F95-648B4BF891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0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40" name="Rectangle 233">
              <a:extLst>
                <a:ext uri="{FF2B5EF4-FFF2-40B4-BE49-F238E27FC236}">
                  <a16:creationId xmlns:a16="http://schemas.microsoft.com/office/drawing/2014/main" id="{F39873E2-0D0D-4F1D-8033-FFEEDB4CE8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3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41" name="Rectangle 234">
              <a:extLst>
                <a:ext uri="{FF2B5EF4-FFF2-40B4-BE49-F238E27FC236}">
                  <a16:creationId xmlns:a16="http://schemas.microsoft.com/office/drawing/2014/main" id="{BC00B077-C81B-4601-ADC7-33993A8520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7" y="281"/>
              <a:ext cx="3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42" name="Rectangle 235">
              <a:extLst>
                <a:ext uri="{FF2B5EF4-FFF2-40B4-BE49-F238E27FC236}">
                  <a16:creationId xmlns:a16="http://schemas.microsoft.com/office/drawing/2014/main" id="{54B09815-BE39-4E9C-9C85-FB05B45500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" y="354"/>
              <a:ext cx="810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</p:grpSp>
      <p:sp>
        <p:nvSpPr>
          <p:cNvPr id="244" name="object 4">
            <a:extLst>
              <a:ext uri="{FF2B5EF4-FFF2-40B4-BE49-F238E27FC236}">
                <a16:creationId xmlns:a16="http://schemas.microsoft.com/office/drawing/2014/main" id="{47B8FD89-B962-4EF0-8A27-6B314E5DA187}"/>
              </a:ext>
            </a:extLst>
          </p:cNvPr>
          <p:cNvSpPr txBox="1">
            <a:spLocks/>
          </p:cNvSpPr>
          <p:nvPr/>
        </p:nvSpPr>
        <p:spPr>
          <a:xfrm>
            <a:off x="6346480" y="6154206"/>
            <a:ext cx="2559855" cy="280846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12700">
              <a:spcBef>
                <a:spcPts val="30"/>
              </a:spcBef>
            </a:pPr>
            <a:r>
              <a:rPr lang="es-MX" dirty="0">
                <a:latin typeface="Futura Bk BT" panose="020B0502020204020303" pitchFamily="34" charset="0"/>
              </a:rPr>
              <a:t>Corte:</a:t>
            </a:r>
            <a:r>
              <a:rPr lang="es-MX" spc="-80" dirty="0">
                <a:latin typeface="Futura Bk BT" panose="020B0502020204020303" pitchFamily="34" charset="0"/>
              </a:rPr>
              <a:t> Abril 2024</a:t>
            </a:r>
            <a:endParaRPr lang="es-MX" spc="70" dirty="0">
              <a:latin typeface="Futura Bk BT" panose="020B050202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04253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800000"/>
      </a:dk2>
      <a:lt2>
        <a:srgbClr val="333333"/>
      </a:lt2>
      <a:accent1>
        <a:srgbClr val="EB6743"/>
      </a:accent1>
      <a:accent2>
        <a:srgbClr val="D3A911"/>
      </a:accent2>
      <a:accent3>
        <a:srgbClr val="FFFFFF"/>
      </a:accent3>
      <a:accent4>
        <a:srgbClr val="000000"/>
      </a:accent4>
      <a:accent5>
        <a:srgbClr val="F3B8B0"/>
      </a:accent5>
      <a:accent6>
        <a:srgbClr val="BF990E"/>
      </a:accent6>
      <a:hlink>
        <a:srgbClr val="7B9B63"/>
      </a:hlink>
      <a:folHlink>
        <a:srgbClr val="38A3B2"/>
      </a:folHlink>
    </a:clrScheme>
    <a:fontScheme name="Default Design">
      <a:majorFont>
        <a:latin typeface="Arial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MX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MX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800000"/>
        </a:dk2>
        <a:lt2>
          <a:srgbClr val="333333"/>
        </a:lt2>
        <a:accent1>
          <a:srgbClr val="EB6743"/>
        </a:accent1>
        <a:accent2>
          <a:srgbClr val="D3A911"/>
        </a:accent2>
        <a:accent3>
          <a:srgbClr val="FFFFFF"/>
        </a:accent3>
        <a:accent4>
          <a:srgbClr val="000000"/>
        </a:accent4>
        <a:accent5>
          <a:srgbClr val="F3B8B0"/>
        </a:accent5>
        <a:accent6>
          <a:srgbClr val="BF990E"/>
        </a:accent6>
        <a:hlink>
          <a:srgbClr val="7B9B63"/>
        </a:hlink>
        <a:folHlink>
          <a:srgbClr val="38A3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2E507A"/>
        </a:dk2>
        <a:lt2>
          <a:srgbClr val="333333"/>
        </a:lt2>
        <a:accent1>
          <a:srgbClr val="5A90C2"/>
        </a:accent1>
        <a:accent2>
          <a:srgbClr val="8AC246"/>
        </a:accent2>
        <a:accent3>
          <a:srgbClr val="FFFFFF"/>
        </a:accent3>
        <a:accent4>
          <a:srgbClr val="000000"/>
        </a:accent4>
        <a:accent5>
          <a:srgbClr val="B5C6DD"/>
        </a:accent5>
        <a:accent6>
          <a:srgbClr val="7DB03F"/>
        </a:accent6>
        <a:hlink>
          <a:srgbClr val="F6831A"/>
        </a:hlink>
        <a:folHlink>
          <a:srgbClr val="EFC82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A82A9F"/>
        </a:dk2>
        <a:lt2>
          <a:srgbClr val="4D4D4D"/>
        </a:lt2>
        <a:accent1>
          <a:srgbClr val="12B4D4"/>
        </a:accent1>
        <a:accent2>
          <a:srgbClr val="F1C23D"/>
        </a:accent2>
        <a:accent3>
          <a:srgbClr val="FFFFFF"/>
        </a:accent3>
        <a:accent4>
          <a:srgbClr val="000000"/>
        </a:accent4>
        <a:accent5>
          <a:srgbClr val="AAD6E6"/>
        </a:accent5>
        <a:accent6>
          <a:srgbClr val="DAB036"/>
        </a:accent6>
        <a:hlink>
          <a:srgbClr val="8CA62C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9022</TotalTime>
  <Words>50</Words>
  <Application>Microsoft Office PowerPoint</Application>
  <PresentationFormat>Presentación en pantalla (4:3)</PresentationFormat>
  <Paragraphs>24</Paragraphs>
  <Slides>3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Futura Bk BT</vt:lpstr>
      <vt:lpstr>Default Design</vt:lpstr>
      <vt:lpstr>Presentación de PowerPoint</vt:lpstr>
      <vt:lpstr>Presentación de PowerPoint</vt:lpstr>
      <vt:lpstr>Cumplimiento de Metas FASP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| Power Template</dc:title>
  <dc:creator>DireccionDSEI</dc:creator>
  <cp:lastModifiedBy>DELL</cp:lastModifiedBy>
  <cp:revision>1220</cp:revision>
  <cp:lastPrinted>2020-01-13T20:33:11Z</cp:lastPrinted>
  <dcterms:created xsi:type="dcterms:W3CDTF">2019-01-09T19:56:03Z</dcterms:created>
  <dcterms:modified xsi:type="dcterms:W3CDTF">2024-05-07T14:53:04Z</dcterms:modified>
</cp:coreProperties>
</file>